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4" r:id="rId3"/>
    <p:sldId id="283" r:id="rId4"/>
    <p:sldId id="284" r:id="rId5"/>
    <p:sldId id="285" r:id="rId6"/>
    <p:sldId id="286" r:id="rId7"/>
    <p:sldId id="295" r:id="rId8"/>
    <p:sldId id="288" r:id="rId9"/>
    <p:sldId id="289" r:id="rId10"/>
    <p:sldId id="290" r:id="rId11"/>
    <p:sldId id="291" r:id="rId12"/>
    <p:sldId id="292" r:id="rId13"/>
    <p:sldId id="293" r:id="rId14"/>
    <p:sldId id="296" r:id="rId15"/>
    <p:sldId id="297" r:id="rId16"/>
    <p:sldId id="298" r:id="rId17"/>
    <p:sldId id="299" r:id="rId1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7D3A6C-F4C1-493C-BC2B-4C0B8ABA9B30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4E062E2-09B4-4932-A82B-3367184E749D}">
      <dgm:prSet phldrT="[Texto]" custT="1"/>
      <dgm:spPr/>
      <dgm:t>
        <a:bodyPr/>
        <a:lstStyle/>
        <a:p>
          <a:r>
            <a:rPr lang="es-CL" sz="24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rPr>
            <a:t>Nivel 1</a:t>
          </a:r>
        </a:p>
        <a:p>
          <a:endParaRPr lang="es-CL" sz="2400" kern="1200" dirty="0" smtClean="0">
            <a:solidFill>
              <a:schemeClr val="bg2">
                <a:lumMod val="50000"/>
              </a:schemeClr>
            </a:solidFill>
            <a:latin typeface="+mn-lt"/>
            <a:ea typeface="+mn-ea"/>
            <a:cs typeface="+mn-cs"/>
          </a:endParaRPr>
        </a:p>
        <a:p>
          <a:r>
            <a:rPr lang="es-CL" sz="24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rPr>
            <a:t>Aprendizajes imprescindibles</a:t>
          </a:r>
        </a:p>
      </dgm:t>
    </dgm:pt>
    <dgm:pt modelId="{F9C2B7D3-0665-4121-8813-D6A51B3A6585}" type="parTrans" cxnId="{4750FF0B-54EE-4999-BA1C-F41AA16DC563}">
      <dgm:prSet/>
      <dgm:spPr/>
      <dgm:t>
        <a:bodyPr/>
        <a:lstStyle/>
        <a:p>
          <a:endParaRPr lang="es-CL"/>
        </a:p>
      </dgm:t>
    </dgm:pt>
    <dgm:pt modelId="{A11BD122-8FC0-49B0-BA0C-19F854C2F341}" type="sibTrans" cxnId="{4750FF0B-54EE-4999-BA1C-F41AA16DC563}">
      <dgm:prSet/>
      <dgm:spPr/>
      <dgm:t>
        <a:bodyPr/>
        <a:lstStyle/>
        <a:p>
          <a:endParaRPr lang="es-CL"/>
        </a:p>
      </dgm:t>
    </dgm:pt>
    <dgm:pt modelId="{3D1EDD84-6ED9-4671-92D8-BE9526346367}">
      <dgm:prSet phldrT="[Texto]" custT="1"/>
      <dgm:spPr/>
      <dgm:t>
        <a:bodyPr/>
        <a:lstStyle/>
        <a:p>
          <a:r>
            <a:rPr lang="es-CL" sz="24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rPr>
            <a:t>Nivel II</a:t>
          </a:r>
        </a:p>
        <a:p>
          <a:endParaRPr lang="es-CL" sz="2400" kern="1200" dirty="0" smtClean="0">
            <a:solidFill>
              <a:schemeClr val="bg2">
                <a:lumMod val="50000"/>
              </a:schemeClr>
            </a:solidFill>
            <a:latin typeface="+mn-lt"/>
            <a:ea typeface="+mn-ea"/>
            <a:cs typeface="+mn-cs"/>
          </a:endParaRPr>
        </a:p>
        <a:p>
          <a:r>
            <a:rPr lang="es-CL" sz="24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rPr>
            <a:t>Aprendizajes significativos e integrativos</a:t>
          </a:r>
        </a:p>
      </dgm:t>
    </dgm:pt>
    <dgm:pt modelId="{330890DB-9E4F-41B2-9499-F2A1A3905AE2}" type="parTrans" cxnId="{54DC4542-9CF9-4601-9919-5708A2F13801}">
      <dgm:prSet/>
      <dgm:spPr/>
      <dgm:t>
        <a:bodyPr/>
        <a:lstStyle/>
        <a:p>
          <a:endParaRPr lang="es-CL"/>
        </a:p>
      </dgm:t>
    </dgm:pt>
    <dgm:pt modelId="{0E95ED2D-F99B-40EE-AAC8-E854C655A786}" type="sibTrans" cxnId="{54DC4542-9CF9-4601-9919-5708A2F13801}">
      <dgm:prSet/>
      <dgm:spPr/>
      <dgm:t>
        <a:bodyPr/>
        <a:lstStyle/>
        <a:p>
          <a:endParaRPr lang="es-CL"/>
        </a:p>
      </dgm:t>
    </dgm:pt>
    <dgm:pt modelId="{80ED0296-4A47-44A7-B1CF-0E9BCC36C016}">
      <dgm:prSet phldrT="[Texto]" custT="1"/>
      <dgm:spPr/>
      <dgm:t>
        <a:bodyPr/>
        <a:lstStyle/>
        <a:p>
          <a:r>
            <a:rPr lang="es-CL" sz="24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rPr>
            <a:t>Nivel III</a:t>
          </a:r>
        </a:p>
        <a:p>
          <a:endParaRPr lang="es-CL" sz="2400" kern="1200" dirty="0" smtClean="0">
            <a:solidFill>
              <a:schemeClr val="bg2">
                <a:lumMod val="50000"/>
              </a:schemeClr>
            </a:solidFill>
            <a:latin typeface="+mn-lt"/>
            <a:ea typeface="+mn-ea"/>
            <a:cs typeface="+mn-cs"/>
          </a:endParaRPr>
        </a:p>
        <a:p>
          <a:r>
            <a:rPr lang="es-CL" sz="24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rPr>
            <a:t>Aprendizajes obligatorios</a:t>
          </a:r>
        </a:p>
        <a:p>
          <a:endParaRPr lang="es-CL" sz="2100" kern="1200" dirty="0"/>
        </a:p>
      </dgm:t>
    </dgm:pt>
    <dgm:pt modelId="{A30BD96F-E79E-478C-BF68-2DD33109B1C9}" type="parTrans" cxnId="{9108FE4A-BE39-41A9-92BD-B2E8F5C32F0E}">
      <dgm:prSet/>
      <dgm:spPr/>
      <dgm:t>
        <a:bodyPr/>
        <a:lstStyle/>
        <a:p>
          <a:endParaRPr lang="es-CL"/>
        </a:p>
      </dgm:t>
    </dgm:pt>
    <dgm:pt modelId="{115BFF4E-7FA6-468A-8AE4-5D800474AB50}" type="sibTrans" cxnId="{9108FE4A-BE39-41A9-92BD-B2E8F5C32F0E}">
      <dgm:prSet/>
      <dgm:spPr/>
      <dgm:t>
        <a:bodyPr/>
        <a:lstStyle/>
        <a:p>
          <a:endParaRPr lang="es-CL"/>
        </a:p>
      </dgm:t>
    </dgm:pt>
    <dgm:pt modelId="{FC2BD78E-F1E1-4CC8-8DF9-BC9FCB4C287D}" type="pres">
      <dgm:prSet presAssocID="{D17D3A6C-F4C1-493C-BC2B-4C0B8ABA9B3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DAEC814B-B7C6-4F8E-AF1C-54C29F77740C}" type="pres">
      <dgm:prSet presAssocID="{14E062E2-09B4-4932-A82B-3367184E749D}" presName="composite" presStyleCnt="0"/>
      <dgm:spPr/>
    </dgm:pt>
    <dgm:pt modelId="{DF5E32CE-CF67-4164-A570-BEF8BFFD49E9}" type="pres">
      <dgm:prSet presAssocID="{14E062E2-09B4-4932-A82B-3367184E749D}" presName="LShape" presStyleLbl="alignNode1" presStyleIdx="0" presStyleCnt="5"/>
      <dgm:spPr/>
    </dgm:pt>
    <dgm:pt modelId="{0B4C2DB0-61E1-46F0-AE43-D362B6817461}" type="pres">
      <dgm:prSet presAssocID="{14E062E2-09B4-4932-A82B-3367184E749D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1A9CFDF-1CDD-47E7-B8F8-4655ED96FFBD}" type="pres">
      <dgm:prSet presAssocID="{14E062E2-09B4-4932-A82B-3367184E749D}" presName="Triangle" presStyleLbl="alignNode1" presStyleIdx="1" presStyleCnt="5"/>
      <dgm:spPr/>
    </dgm:pt>
    <dgm:pt modelId="{1F8E1E71-19E5-4045-8FCC-95E9883B690B}" type="pres">
      <dgm:prSet presAssocID="{A11BD122-8FC0-49B0-BA0C-19F854C2F341}" presName="sibTrans" presStyleCnt="0"/>
      <dgm:spPr/>
    </dgm:pt>
    <dgm:pt modelId="{6D7CE8A5-E587-4509-BD29-60AA4DE7AE12}" type="pres">
      <dgm:prSet presAssocID="{A11BD122-8FC0-49B0-BA0C-19F854C2F341}" presName="space" presStyleCnt="0"/>
      <dgm:spPr/>
    </dgm:pt>
    <dgm:pt modelId="{51EAF31C-937F-4F04-B5FA-259E8A0DAE93}" type="pres">
      <dgm:prSet presAssocID="{3D1EDD84-6ED9-4671-92D8-BE9526346367}" presName="composite" presStyleCnt="0"/>
      <dgm:spPr/>
    </dgm:pt>
    <dgm:pt modelId="{AB7FC3B2-4E52-4D56-8DB4-1F0A113B0692}" type="pres">
      <dgm:prSet presAssocID="{3D1EDD84-6ED9-4671-92D8-BE9526346367}" presName="LShape" presStyleLbl="alignNode1" presStyleIdx="2" presStyleCnt="5"/>
      <dgm:spPr/>
    </dgm:pt>
    <dgm:pt modelId="{016379E1-0AD9-433B-982D-540750D85DCD}" type="pres">
      <dgm:prSet presAssocID="{3D1EDD84-6ED9-4671-92D8-BE9526346367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DE8CFA7-DFDB-4309-B64A-3FFF38A0D7EF}" type="pres">
      <dgm:prSet presAssocID="{3D1EDD84-6ED9-4671-92D8-BE9526346367}" presName="Triangle" presStyleLbl="alignNode1" presStyleIdx="3" presStyleCnt="5"/>
      <dgm:spPr/>
    </dgm:pt>
    <dgm:pt modelId="{069FD5E7-0AAF-41B6-85D6-01F7EED4DB04}" type="pres">
      <dgm:prSet presAssocID="{0E95ED2D-F99B-40EE-AAC8-E854C655A786}" presName="sibTrans" presStyleCnt="0"/>
      <dgm:spPr/>
    </dgm:pt>
    <dgm:pt modelId="{26D80D0C-3117-4F4E-A90C-6FC93945FAB6}" type="pres">
      <dgm:prSet presAssocID="{0E95ED2D-F99B-40EE-AAC8-E854C655A786}" presName="space" presStyleCnt="0"/>
      <dgm:spPr/>
    </dgm:pt>
    <dgm:pt modelId="{8BA8758D-D909-4AD7-AC68-7503C06BEEF3}" type="pres">
      <dgm:prSet presAssocID="{80ED0296-4A47-44A7-B1CF-0E9BCC36C016}" presName="composite" presStyleCnt="0"/>
      <dgm:spPr/>
    </dgm:pt>
    <dgm:pt modelId="{97A9BB09-2A45-4C3F-81B6-B4C8EF5FB1D8}" type="pres">
      <dgm:prSet presAssocID="{80ED0296-4A47-44A7-B1CF-0E9BCC36C016}" presName="LShape" presStyleLbl="alignNode1" presStyleIdx="4" presStyleCnt="5"/>
      <dgm:spPr/>
    </dgm:pt>
    <dgm:pt modelId="{6446318F-7677-4E74-ABC6-619FECBF977C}" type="pres">
      <dgm:prSet presAssocID="{80ED0296-4A47-44A7-B1CF-0E9BCC36C016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BEF1846-F1BA-4FD4-A247-9B86640BA5C8}" type="presOf" srcId="{3D1EDD84-6ED9-4671-92D8-BE9526346367}" destId="{016379E1-0AD9-433B-982D-540750D85DCD}" srcOrd="0" destOrd="0" presId="urn:microsoft.com/office/officeart/2009/3/layout/StepUpProcess"/>
    <dgm:cxn modelId="{D5D7F90D-3924-4C9D-862E-1B3445F29F7D}" type="presOf" srcId="{D17D3A6C-F4C1-493C-BC2B-4C0B8ABA9B30}" destId="{FC2BD78E-F1E1-4CC8-8DF9-BC9FCB4C287D}" srcOrd="0" destOrd="0" presId="urn:microsoft.com/office/officeart/2009/3/layout/StepUpProcess"/>
    <dgm:cxn modelId="{54DC4542-9CF9-4601-9919-5708A2F13801}" srcId="{D17D3A6C-F4C1-493C-BC2B-4C0B8ABA9B30}" destId="{3D1EDD84-6ED9-4671-92D8-BE9526346367}" srcOrd="1" destOrd="0" parTransId="{330890DB-9E4F-41B2-9499-F2A1A3905AE2}" sibTransId="{0E95ED2D-F99B-40EE-AAC8-E854C655A786}"/>
    <dgm:cxn modelId="{192F3FFB-352C-4375-A9A5-FB09C9DD0B44}" type="presOf" srcId="{14E062E2-09B4-4932-A82B-3367184E749D}" destId="{0B4C2DB0-61E1-46F0-AE43-D362B6817461}" srcOrd="0" destOrd="0" presId="urn:microsoft.com/office/officeart/2009/3/layout/StepUpProcess"/>
    <dgm:cxn modelId="{4750FF0B-54EE-4999-BA1C-F41AA16DC563}" srcId="{D17D3A6C-F4C1-493C-BC2B-4C0B8ABA9B30}" destId="{14E062E2-09B4-4932-A82B-3367184E749D}" srcOrd="0" destOrd="0" parTransId="{F9C2B7D3-0665-4121-8813-D6A51B3A6585}" sibTransId="{A11BD122-8FC0-49B0-BA0C-19F854C2F341}"/>
    <dgm:cxn modelId="{9108FE4A-BE39-41A9-92BD-B2E8F5C32F0E}" srcId="{D17D3A6C-F4C1-493C-BC2B-4C0B8ABA9B30}" destId="{80ED0296-4A47-44A7-B1CF-0E9BCC36C016}" srcOrd="2" destOrd="0" parTransId="{A30BD96F-E79E-478C-BF68-2DD33109B1C9}" sibTransId="{115BFF4E-7FA6-468A-8AE4-5D800474AB50}"/>
    <dgm:cxn modelId="{6A57039C-3062-48BA-B6A2-3E512AF704C9}" type="presOf" srcId="{80ED0296-4A47-44A7-B1CF-0E9BCC36C016}" destId="{6446318F-7677-4E74-ABC6-619FECBF977C}" srcOrd="0" destOrd="0" presId="urn:microsoft.com/office/officeart/2009/3/layout/StepUpProcess"/>
    <dgm:cxn modelId="{4A6391BD-8984-4503-90D5-3664A4DC7D0B}" type="presParOf" srcId="{FC2BD78E-F1E1-4CC8-8DF9-BC9FCB4C287D}" destId="{DAEC814B-B7C6-4F8E-AF1C-54C29F77740C}" srcOrd="0" destOrd="0" presId="urn:microsoft.com/office/officeart/2009/3/layout/StepUpProcess"/>
    <dgm:cxn modelId="{018266E3-FDF0-4EEA-AA55-082D4B5AA120}" type="presParOf" srcId="{DAEC814B-B7C6-4F8E-AF1C-54C29F77740C}" destId="{DF5E32CE-CF67-4164-A570-BEF8BFFD49E9}" srcOrd="0" destOrd="0" presId="urn:microsoft.com/office/officeart/2009/3/layout/StepUpProcess"/>
    <dgm:cxn modelId="{76AA8062-DFCB-49C7-B317-84FABD24EAEC}" type="presParOf" srcId="{DAEC814B-B7C6-4F8E-AF1C-54C29F77740C}" destId="{0B4C2DB0-61E1-46F0-AE43-D362B6817461}" srcOrd="1" destOrd="0" presId="urn:microsoft.com/office/officeart/2009/3/layout/StepUpProcess"/>
    <dgm:cxn modelId="{451148EF-11D0-4C6E-B323-90B498871EF9}" type="presParOf" srcId="{DAEC814B-B7C6-4F8E-AF1C-54C29F77740C}" destId="{41A9CFDF-1CDD-47E7-B8F8-4655ED96FFBD}" srcOrd="2" destOrd="0" presId="urn:microsoft.com/office/officeart/2009/3/layout/StepUpProcess"/>
    <dgm:cxn modelId="{947AF992-40B1-4D93-9FC3-69BF7E9DAA96}" type="presParOf" srcId="{FC2BD78E-F1E1-4CC8-8DF9-BC9FCB4C287D}" destId="{1F8E1E71-19E5-4045-8FCC-95E9883B690B}" srcOrd="1" destOrd="0" presId="urn:microsoft.com/office/officeart/2009/3/layout/StepUpProcess"/>
    <dgm:cxn modelId="{D1CB94BE-930C-4E5A-BE05-23174F1838FA}" type="presParOf" srcId="{1F8E1E71-19E5-4045-8FCC-95E9883B690B}" destId="{6D7CE8A5-E587-4509-BD29-60AA4DE7AE12}" srcOrd="0" destOrd="0" presId="urn:microsoft.com/office/officeart/2009/3/layout/StepUpProcess"/>
    <dgm:cxn modelId="{358FEAAE-D738-4F26-95C5-A13EAE431E6D}" type="presParOf" srcId="{FC2BD78E-F1E1-4CC8-8DF9-BC9FCB4C287D}" destId="{51EAF31C-937F-4F04-B5FA-259E8A0DAE93}" srcOrd="2" destOrd="0" presId="urn:microsoft.com/office/officeart/2009/3/layout/StepUpProcess"/>
    <dgm:cxn modelId="{3CD9E0AD-B208-46F0-AA94-43A7E29183EE}" type="presParOf" srcId="{51EAF31C-937F-4F04-B5FA-259E8A0DAE93}" destId="{AB7FC3B2-4E52-4D56-8DB4-1F0A113B0692}" srcOrd="0" destOrd="0" presId="urn:microsoft.com/office/officeart/2009/3/layout/StepUpProcess"/>
    <dgm:cxn modelId="{3D04F551-65E3-4146-AC2D-33BF6B9BF42D}" type="presParOf" srcId="{51EAF31C-937F-4F04-B5FA-259E8A0DAE93}" destId="{016379E1-0AD9-433B-982D-540750D85DCD}" srcOrd="1" destOrd="0" presId="urn:microsoft.com/office/officeart/2009/3/layout/StepUpProcess"/>
    <dgm:cxn modelId="{71B2203E-3778-4BE4-857B-6609FC71DABB}" type="presParOf" srcId="{51EAF31C-937F-4F04-B5FA-259E8A0DAE93}" destId="{6DE8CFA7-DFDB-4309-B64A-3FFF38A0D7EF}" srcOrd="2" destOrd="0" presId="urn:microsoft.com/office/officeart/2009/3/layout/StepUpProcess"/>
    <dgm:cxn modelId="{6338E10F-CDD9-4A7B-A18C-806EB5D96DE1}" type="presParOf" srcId="{FC2BD78E-F1E1-4CC8-8DF9-BC9FCB4C287D}" destId="{069FD5E7-0AAF-41B6-85D6-01F7EED4DB04}" srcOrd="3" destOrd="0" presId="urn:microsoft.com/office/officeart/2009/3/layout/StepUpProcess"/>
    <dgm:cxn modelId="{0C9167AC-AC3E-4D35-B182-2F089AC9AEFF}" type="presParOf" srcId="{069FD5E7-0AAF-41B6-85D6-01F7EED4DB04}" destId="{26D80D0C-3117-4F4E-A90C-6FC93945FAB6}" srcOrd="0" destOrd="0" presId="urn:microsoft.com/office/officeart/2009/3/layout/StepUpProcess"/>
    <dgm:cxn modelId="{22E05535-6F26-49BA-973F-D827C4E9B971}" type="presParOf" srcId="{FC2BD78E-F1E1-4CC8-8DF9-BC9FCB4C287D}" destId="{8BA8758D-D909-4AD7-AC68-7503C06BEEF3}" srcOrd="4" destOrd="0" presId="urn:microsoft.com/office/officeart/2009/3/layout/StepUpProcess"/>
    <dgm:cxn modelId="{3526F261-06BB-422A-A190-3B06847230BB}" type="presParOf" srcId="{8BA8758D-D909-4AD7-AC68-7503C06BEEF3}" destId="{97A9BB09-2A45-4C3F-81B6-B4C8EF5FB1D8}" srcOrd="0" destOrd="0" presId="urn:microsoft.com/office/officeart/2009/3/layout/StepUpProcess"/>
    <dgm:cxn modelId="{F7D44350-F293-4F83-B9C5-95CFF157BD03}" type="presParOf" srcId="{8BA8758D-D909-4AD7-AC68-7503C06BEEF3}" destId="{6446318F-7677-4E74-ABC6-619FECBF977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0299C1-94F0-4E84-BB55-C26C99F09176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544B20BA-F453-4498-9150-2B8D0B3F294B}">
      <dgm:prSet phldrT="[Texto]"/>
      <dgm:spPr/>
      <dgm:t>
        <a:bodyPr/>
        <a:lstStyle/>
        <a:p>
          <a:r>
            <a:rPr lang="es-CL" dirty="0" smtClean="0"/>
            <a:t>Realidad Incierta</a:t>
          </a:r>
          <a:endParaRPr lang="es-CL" dirty="0"/>
        </a:p>
      </dgm:t>
    </dgm:pt>
    <dgm:pt modelId="{6DFB8612-BBBB-4488-A4CB-F7BF09211551}" type="parTrans" cxnId="{DC97AD68-0C57-4CAE-B32E-707B3604D2CD}">
      <dgm:prSet/>
      <dgm:spPr/>
      <dgm:t>
        <a:bodyPr/>
        <a:lstStyle/>
        <a:p>
          <a:endParaRPr lang="es-CL"/>
        </a:p>
      </dgm:t>
    </dgm:pt>
    <dgm:pt modelId="{A437A60F-D09E-4C08-BAB7-08610D69657D}" type="sibTrans" cxnId="{DC97AD68-0C57-4CAE-B32E-707B3604D2CD}">
      <dgm:prSet/>
      <dgm:spPr/>
      <dgm:t>
        <a:bodyPr/>
        <a:lstStyle/>
        <a:p>
          <a:endParaRPr lang="es-CL"/>
        </a:p>
      </dgm:t>
    </dgm:pt>
    <dgm:pt modelId="{BE338BAE-7DCC-4A7A-BC17-9D7FF191187F}">
      <dgm:prSet phldrT="[Texto]"/>
      <dgm:spPr/>
      <dgm:t>
        <a:bodyPr/>
        <a:lstStyle/>
        <a:p>
          <a:r>
            <a:rPr lang="es-CL" dirty="0" smtClean="0"/>
            <a:t>Evaluación Formativa</a:t>
          </a:r>
          <a:endParaRPr lang="es-CL" dirty="0"/>
        </a:p>
      </dgm:t>
    </dgm:pt>
    <dgm:pt modelId="{B8218468-EE3D-4E96-A1DF-E1B0585E3317}" type="parTrans" cxnId="{72EE2758-EC4F-40F9-9016-F49345B241D5}">
      <dgm:prSet/>
      <dgm:spPr/>
      <dgm:t>
        <a:bodyPr/>
        <a:lstStyle/>
        <a:p>
          <a:endParaRPr lang="es-CL"/>
        </a:p>
      </dgm:t>
    </dgm:pt>
    <dgm:pt modelId="{CEADA3D8-2946-493F-9C7B-03908383491F}" type="sibTrans" cxnId="{72EE2758-EC4F-40F9-9016-F49345B241D5}">
      <dgm:prSet/>
      <dgm:spPr/>
      <dgm:t>
        <a:bodyPr/>
        <a:lstStyle/>
        <a:p>
          <a:endParaRPr lang="es-CL"/>
        </a:p>
      </dgm:t>
    </dgm:pt>
    <dgm:pt modelId="{05D95B12-3E45-4FE6-A802-F790247D354B}">
      <dgm:prSet phldrT="[Texto]"/>
      <dgm:spPr/>
      <dgm:t>
        <a:bodyPr/>
        <a:lstStyle/>
        <a:p>
          <a:r>
            <a:rPr lang="es-CL" dirty="0" smtClean="0"/>
            <a:t>Aprendizaje basado en Proyectos</a:t>
          </a:r>
          <a:endParaRPr lang="es-CL" dirty="0"/>
        </a:p>
      </dgm:t>
    </dgm:pt>
    <dgm:pt modelId="{8037B7CC-0E60-4EC7-8D25-5051A042FF22}" type="parTrans" cxnId="{02FA674D-C72B-4696-BB11-C000E4435392}">
      <dgm:prSet/>
      <dgm:spPr/>
      <dgm:t>
        <a:bodyPr/>
        <a:lstStyle/>
        <a:p>
          <a:endParaRPr lang="es-CL"/>
        </a:p>
      </dgm:t>
    </dgm:pt>
    <dgm:pt modelId="{E44FD383-4948-4B5F-9235-2DAD25C0D08A}" type="sibTrans" cxnId="{02FA674D-C72B-4696-BB11-C000E4435392}">
      <dgm:prSet/>
      <dgm:spPr/>
      <dgm:t>
        <a:bodyPr/>
        <a:lstStyle/>
        <a:p>
          <a:endParaRPr lang="es-CL"/>
        </a:p>
      </dgm:t>
    </dgm:pt>
    <dgm:pt modelId="{9F4547C4-E536-4768-9479-8D19A115B22D}">
      <dgm:prSet phldrT="[Texto]"/>
      <dgm:spPr/>
      <dgm:t>
        <a:bodyPr/>
        <a:lstStyle/>
        <a:p>
          <a:r>
            <a:rPr lang="es-CL" dirty="0" smtClean="0"/>
            <a:t>Generación de Tópicos de forma interdisciplinaria</a:t>
          </a:r>
          <a:endParaRPr lang="es-CL" dirty="0"/>
        </a:p>
      </dgm:t>
    </dgm:pt>
    <dgm:pt modelId="{C4984B56-478E-455B-8234-59D324BA2834}" type="parTrans" cxnId="{FDB3572A-0716-44C9-B656-67EE60751C0E}">
      <dgm:prSet/>
      <dgm:spPr/>
      <dgm:t>
        <a:bodyPr/>
        <a:lstStyle/>
        <a:p>
          <a:endParaRPr lang="es-CL"/>
        </a:p>
      </dgm:t>
    </dgm:pt>
    <dgm:pt modelId="{A4BC2A6D-F98C-4A2D-B159-E50C9EB64983}" type="sibTrans" cxnId="{FDB3572A-0716-44C9-B656-67EE60751C0E}">
      <dgm:prSet/>
      <dgm:spPr/>
      <dgm:t>
        <a:bodyPr/>
        <a:lstStyle/>
        <a:p>
          <a:endParaRPr lang="es-CL"/>
        </a:p>
      </dgm:t>
    </dgm:pt>
    <dgm:pt modelId="{B88A6F06-8AEE-47F9-9DF5-C0A863A7E3F6}">
      <dgm:prSet phldrT="[Texto]"/>
      <dgm:spPr/>
      <dgm:t>
        <a:bodyPr/>
        <a:lstStyle/>
        <a:p>
          <a:r>
            <a:rPr lang="es-CL" dirty="0" smtClean="0"/>
            <a:t>Pregunta</a:t>
          </a:r>
        </a:p>
        <a:p>
          <a:r>
            <a:rPr lang="es-CL" dirty="0" smtClean="0"/>
            <a:t>Problemas</a:t>
          </a:r>
          <a:endParaRPr lang="es-CL" dirty="0"/>
        </a:p>
      </dgm:t>
    </dgm:pt>
    <dgm:pt modelId="{E32191BD-1F74-4284-BEE8-ED952E9AD33F}" type="parTrans" cxnId="{9D0B713C-9AAD-4E54-B8A2-F4A44D5616A3}">
      <dgm:prSet/>
      <dgm:spPr/>
      <dgm:t>
        <a:bodyPr/>
        <a:lstStyle/>
        <a:p>
          <a:endParaRPr lang="es-CL"/>
        </a:p>
      </dgm:t>
    </dgm:pt>
    <dgm:pt modelId="{9E38E413-7931-4E3F-8B5D-23667DCDCC30}" type="sibTrans" cxnId="{9D0B713C-9AAD-4E54-B8A2-F4A44D5616A3}">
      <dgm:prSet/>
      <dgm:spPr/>
      <dgm:t>
        <a:bodyPr/>
        <a:lstStyle/>
        <a:p>
          <a:endParaRPr lang="es-CL"/>
        </a:p>
      </dgm:t>
    </dgm:pt>
    <dgm:pt modelId="{6FD37633-BC8B-4F36-B8FB-9328899A7FA4}" type="pres">
      <dgm:prSet presAssocID="{B20299C1-94F0-4E84-BB55-C26C99F0917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70D075A-5B16-4218-A1DE-F6D30062874D}" type="pres">
      <dgm:prSet presAssocID="{544B20BA-F453-4498-9150-2B8D0B3F294B}" presName="centerShape" presStyleLbl="node0" presStyleIdx="0" presStyleCnt="1"/>
      <dgm:spPr/>
      <dgm:t>
        <a:bodyPr/>
        <a:lstStyle/>
        <a:p>
          <a:endParaRPr lang="es-CL"/>
        </a:p>
      </dgm:t>
    </dgm:pt>
    <dgm:pt modelId="{0FD7A88B-7E81-46C8-8596-97787DE6C3D7}" type="pres">
      <dgm:prSet presAssocID="{BE338BAE-7DCC-4A7A-BC17-9D7FF191187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0F0EE63-8F05-4D02-9C1A-E65357E79F37}" type="pres">
      <dgm:prSet presAssocID="{BE338BAE-7DCC-4A7A-BC17-9D7FF191187F}" presName="dummy" presStyleCnt="0"/>
      <dgm:spPr/>
    </dgm:pt>
    <dgm:pt modelId="{C24069BE-A31D-49E5-9E16-D69750530E98}" type="pres">
      <dgm:prSet presAssocID="{CEADA3D8-2946-493F-9C7B-03908383491F}" presName="sibTrans" presStyleLbl="sibTrans2D1" presStyleIdx="0" presStyleCnt="4"/>
      <dgm:spPr/>
      <dgm:t>
        <a:bodyPr/>
        <a:lstStyle/>
        <a:p>
          <a:endParaRPr lang="es-ES"/>
        </a:p>
      </dgm:t>
    </dgm:pt>
    <dgm:pt modelId="{57387954-8120-4659-BACC-A0263D6BB655}" type="pres">
      <dgm:prSet presAssocID="{05D95B12-3E45-4FE6-A802-F790247D35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A55FAF3-1B22-4CFC-B35E-F29D2BBD128F}" type="pres">
      <dgm:prSet presAssocID="{05D95B12-3E45-4FE6-A802-F790247D354B}" presName="dummy" presStyleCnt="0"/>
      <dgm:spPr/>
    </dgm:pt>
    <dgm:pt modelId="{1204BEC6-A0F5-4A74-B83E-BD4E98176C0F}" type="pres">
      <dgm:prSet presAssocID="{E44FD383-4948-4B5F-9235-2DAD25C0D08A}" presName="sibTrans" presStyleLbl="sibTrans2D1" presStyleIdx="1" presStyleCnt="4"/>
      <dgm:spPr/>
      <dgm:t>
        <a:bodyPr/>
        <a:lstStyle/>
        <a:p>
          <a:endParaRPr lang="es-ES"/>
        </a:p>
      </dgm:t>
    </dgm:pt>
    <dgm:pt modelId="{77CBF9D8-53AB-4423-86A2-E8558514205C}" type="pres">
      <dgm:prSet presAssocID="{9F4547C4-E536-4768-9479-8D19A115B22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054920B-4425-4C60-82E0-6CCFEE7E5683}" type="pres">
      <dgm:prSet presAssocID="{9F4547C4-E536-4768-9479-8D19A115B22D}" presName="dummy" presStyleCnt="0"/>
      <dgm:spPr/>
    </dgm:pt>
    <dgm:pt modelId="{E3E8F7A5-6996-4310-B076-18253F0D3ACD}" type="pres">
      <dgm:prSet presAssocID="{A4BC2A6D-F98C-4A2D-B159-E50C9EB64983}" presName="sibTrans" presStyleLbl="sibTrans2D1" presStyleIdx="2" presStyleCnt="4"/>
      <dgm:spPr/>
      <dgm:t>
        <a:bodyPr/>
        <a:lstStyle/>
        <a:p>
          <a:endParaRPr lang="es-ES"/>
        </a:p>
      </dgm:t>
    </dgm:pt>
    <dgm:pt modelId="{A22CFCF9-8CAD-470B-A96F-44D1BA3E9D1A}" type="pres">
      <dgm:prSet presAssocID="{B88A6F06-8AEE-47F9-9DF5-C0A863A7E3F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358BBE-BC25-4A0F-B95E-F6B97431C264}" type="pres">
      <dgm:prSet presAssocID="{B88A6F06-8AEE-47F9-9DF5-C0A863A7E3F6}" presName="dummy" presStyleCnt="0"/>
      <dgm:spPr/>
    </dgm:pt>
    <dgm:pt modelId="{5BF9B9C0-10D8-4C06-92EF-4C4CA8E7FDB1}" type="pres">
      <dgm:prSet presAssocID="{9E38E413-7931-4E3F-8B5D-23667DCDCC30}" presName="sibTrans" presStyleLbl="sibTrans2D1" presStyleIdx="3" presStyleCnt="4"/>
      <dgm:spPr/>
      <dgm:t>
        <a:bodyPr/>
        <a:lstStyle/>
        <a:p>
          <a:endParaRPr lang="es-ES"/>
        </a:p>
      </dgm:t>
    </dgm:pt>
  </dgm:ptLst>
  <dgm:cxnLst>
    <dgm:cxn modelId="{7A0168EA-71AD-410C-9CF9-073BCC922C57}" type="presOf" srcId="{A4BC2A6D-F98C-4A2D-B159-E50C9EB64983}" destId="{E3E8F7A5-6996-4310-B076-18253F0D3ACD}" srcOrd="0" destOrd="0" presId="urn:microsoft.com/office/officeart/2005/8/layout/radial6"/>
    <dgm:cxn modelId="{72EE2758-EC4F-40F9-9016-F49345B241D5}" srcId="{544B20BA-F453-4498-9150-2B8D0B3F294B}" destId="{BE338BAE-7DCC-4A7A-BC17-9D7FF191187F}" srcOrd="0" destOrd="0" parTransId="{B8218468-EE3D-4E96-A1DF-E1B0585E3317}" sibTransId="{CEADA3D8-2946-493F-9C7B-03908383491F}"/>
    <dgm:cxn modelId="{5876AEC8-193F-4447-81A9-A23860A5BD03}" type="presOf" srcId="{9E38E413-7931-4E3F-8B5D-23667DCDCC30}" destId="{5BF9B9C0-10D8-4C06-92EF-4C4CA8E7FDB1}" srcOrd="0" destOrd="0" presId="urn:microsoft.com/office/officeart/2005/8/layout/radial6"/>
    <dgm:cxn modelId="{7E4114C9-D00F-4CD4-B4F1-E1EB3646952F}" type="presOf" srcId="{544B20BA-F453-4498-9150-2B8D0B3F294B}" destId="{C70D075A-5B16-4218-A1DE-F6D30062874D}" srcOrd="0" destOrd="0" presId="urn:microsoft.com/office/officeart/2005/8/layout/radial6"/>
    <dgm:cxn modelId="{A28D4FDD-39F2-489B-A3C7-F1D11AB33214}" type="presOf" srcId="{B88A6F06-8AEE-47F9-9DF5-C0A863A7E3F6}" destId="{A22CFCF9-8CAD-470B-A96F-44D1BA3E9D1A}" srcOrd="0" destOrd="0" presId="urn:microsoft.com/office/officeart/2005/8/layout/radial6"/>
    <dgm:cxn modelId="{3BB1A9D0-F92C-4D87-9281-B70C821A1874}" type="presOf" srcId="{BE338BAE-7DCC-4A7A-BC17-9D7FF191187F}" destId="{0FD7A88B-7E81-46C8-8596-97787DE6C3D7}" srcOrd="0" destOrd="0" presId="urn:microsoft.com/office/officeart/2005/8/layout/radial6"/>
    <dgm:cxn modelId="{068275FF-645C-496E-B6F9-840278BC8AF3}" type="presOf" srcId="{E44FD383-4948-4B5F-9235-2DAD25C0D08A}" destId="{1204BEC6-A0F5-4A74-B83E-BD4E98176C0F}" srcOrd="0" destOrd="0" presId="urn:microsoft.com/office/officeart/2005/8/layout/radial6"/>
    <dgm:cxn modelId="{DC97AD68-0C57-4CAE-B32E-707B3604D2CD}" srcId="{B20299C1-94F0-4E84-BB55-C26C99F09176}" destId="{544B20BA-F453-4498-9150-2B8D0B3F294B}" srcOrd="0" destOrd="0" parTransId="{6DFB8612-BBBB-4488-A4CB-F7BF09211551}" sibTransId="{A437A60F-D09E-4C08-BAB7-08610D69657D}"/>
    <dgm:cxn modelId="{32072A2F-5644-4FC3-A4DB-7C7090897B6A}" type="presOf" srcId="{CEADA3D8-2946-493F-9C7B-03908383491F}" destId="{C24069BE-A31D-49E5-9E16-D69750530E98}" srcOrd="0" destOrd="0" presId="urn:microsoft.com/office/officeart/2005/8/layout/radial6"/>
    <dgm:cxn modelId="{FDB3572A-0716-44C9-B656-67EE60751C0E}" srcId="{544B20BA-F453-4498-9150-2B8D0B3F294B}" destId="{9F4547C4-E536-4768-9479-8D19A115B22D}" srcOrd="2" destOrd="0" parTransId="{C4984B56-478E-455B-8234-59D324BA2834}" sibTransId="{A4BC2A6D-F98C-4A2D-B159-E50C9EB64983}"/>
    <dgm:cxn modelId="{23C22D8A-3775-4A8C-807D-0DDDB995C7B9}" type="presOf" srcId="{B20299C1-94F0-4E84-BB55-C26C99F09176}" destId="{6FD37633-BC8B-4F36-B8FB-9328899A7FA4}" srcOrd="0" destOrd="0" presId="urn:microsoft.com/office/officeart/2005/8/layout/radial6"/>
    <dgm:cxn modelId="{8714F15D-9327-429F-B5C2-632E849FFCBC}" type="presOf" srcId="{05D95B12-3E45-4FE6-A802-F790247D354B}" destId="{57387954-8120-4659-BACC-A0263D6BB655}" srcOrd="0" destOrd="0" presId="urn:microsoft.com/office/officeart/2005/8/layout/radial6"/>
    <dgm:cxn modelId="{85668969-5A77-4DF9-BA6D-88C8102584D8}" type="presOf" srcId="{9F4547C4-E536-4768-9479-8D19A115B22D}" destId="{77CBF9D8-53AB-4423-86A2-E8558514205C}" srcOrd="0" destOrd="0" presId="urn:microsoft.com/office/officeart/2005/8/layout/radial6"/>
    <dgm:cxn modelId="{02FA674D-C72B-4696-BB11-C000E4435392}" srcId="{544B20BA-F453-4498-9150-2B8D0B3F294B}" destId="{05D95B12-3E45-4FE6-A802-F790247D354B}" srcOrd="1" destOrd="0" parTransId="{8037B7CC-0E60-4EC7-8D25-5051A042FF22}" sibTransId="{E44FD383-4948-4B5F-9235-2DAD25C0D08A}"/>
    <dgm:cxn modelId="{9D0B713C-9AAD-4E54-B8A2-F4A44D5616A3}" srcId="{544B20BA-F453-4498-9150-2B8D0B3F294B}" destId="{B88A6F06-8AEE-47F9-9DF5-C0A863A7E3F6}" srcOrd="3" destOrd="0" parTransId="{E32191BD-1F74-4284-BEE8-ED952E9AD33F}" sibTransId="{9E38E413-7931-4E3F-8B5D-23667DCDCC30}"/>
    <dgm:cxn modelId="{438AD04B-693C-49FF-BEE9-3E9EF6163E0D}" type="presParOf" srcId="{6FD37633-BC8B-4F36-B8FB-9328899A7FA4}" destId="{C70D075A-5B16-4218-A1DE-F6D30062874D}" srcOrd="0" destOrd="0" presId="urn:microsoft.com/office/officeart/2005/8/layout/radial6"/>
    <dgm:cxn modelId="{8DC0D239-BB4B-4E8D-A0D1-BDC3EFB7349E}" type="presParOf" srcId="{6FD37633-BC8B-4F36-B8FB-9328899A7FA4}" destId="{0FD7A88B-7E81-46C8-8596-97787DE6C3D7}" srcOrd="1" destOrd="0" presId="urn:microsoft.com/office/officeart/2005/8/layout/radial6"/>
    <dgm:cxn modelId="{CD450BE9-2BFF-4D50-A63B-850032D14020}" type="presParOf" srcId="{6FD37633-BC8B-4F36-B8FB-9328899A7FA4}" destId="{20F0EE63-8F05-4D02-9C1A-E65357E79F37}" srcOrd="2" destOrd="0" presId="urn:microsoft.com/office/officeart/2005/8/layout/radial6"/>
    <dgm:cxn modelId="{CC3AD633-DBAB-4605-AA94-06BD06A6EBAD}" type="presParOf" srcId="{6FD37633-BC8B-4F36-B8FB-9328899A7FA4}" destId="{C24069BE-A31D-49E5-9E16-D69750530E98}" srcOrd="3" destOrd="0" presId="urn:microsoft.com/office/officeart/2005/8/layout/radial6"/>
    <dgm:cxn modelId="{666239A0-1D16-45A7-9F17-49EFFF656802}" type="presParOf" srcId="{6FD37633-BC8B-4F36-B8FB-9328899A7FA4}" destId="{57387954-8120-4659-BACC-A0263D6BB655}" srcOrd="4" destOrd="0" presId="urn:microsoft.com/office/officeart/2005/8/layout/radial6"/>
    <dgm:cxn modelId="{6991BCFC-14C3-4F52-9751-12B2BEAE513D}" type="presParOf" srcId="{6FD37633-BC8B-4F36-B8FB-9328899A7FA4}" destId="{6A55FAF3-1B22-4CFC-B35E-F29D2BBD128F}" srcOrd="5" destOrd="0" presId="urn:microsoft.com/office/officeart/2005/8/layout/radial6"/>
    <dgm:cxn modelId="{7947BDAD-135E-482F-A8C2-84920ABDC955}" type="presParOf" srcId="{6FD37633-BC8B-4F36-B8FB-9328899A7FA4}" destId="{1204BEC6-A0F5-4A74-B83E-BD4E98176C0F}" srcOrd="6" destOrd="0" presId="urn:microsoft.com/office/officeart/2005/8/layout/radial6"/>
    <dgm:cxn modelId="{FF2A897D-9F7C-4E32-8630-F00EBFFD3264}" type="presParOf" srcId="{6FD37633-BC8B-4F36-B8FB-9328899A7FA4}" destId="{77CBF9D8-53AB-4423-86A2-E8558514205C}" srcOrd="7" destOrd="0" presId="urn:microsoft.com/office/officeart/2005/8/layout/radial6"/>
    <dgm:cxn modelId="{282F1BDF-58E0-4A5F-8510-42D6E9419530}" type="presParOf" srcId="{6FD37633-BC8B-4F36-B8FB-9328899A7FA4}" destId="{6054920B-4425-4C60-82E0-6CCFEE7E5683}" srcOrd="8" destOrd="0" presId="urn:microsoft.com/office/officeart/2005/8/layout/radial6"/>
    <dgm:cxn modelId="{96B7B0AC-FDBB-478F-A58D-E5CC6C5DD178}" type="presParOf" srcId="{6FD37633-BC8B-4F36-B8FB-9328899A7FA4}" destId="{E3E8F7A5-6996-4310-B076-18253F0D3ACD}" srcOrd="9" destOrd="0" presId="urn:microsoft.com/office/officeart/2005/8/layout/radial6"/>
    <dgm:cxn modelId="{49CFE334-46B4-4867-B10D-96DF21CD6275}" type="presParOf" srcId="{6FD37633-BC8B-4F36-B8FB-9328899A7FA4}" destId="{A22CFCF9-8CAD-470B-A96F-44D1BA3E9D1A}" srcOrd="10" destOrd="0" presId="urn:microsoft.com/office/officeart/2005/8/layout/radial6"/>
    <dgm:cxn modelId="{3A39F6D6-9266-4946-92DE-7B4C319DF4FA}" type="presParOf" srcId="{6FD37633-BC8B-4F36-B8FB-9328899A7FA4}" destId="{8F358BBE-BC25-4A0F-B95E-F6B97431C264}" srcOrd="11" destOrd="0" presId="urn:microsoft.com/office/officeart/2005/8/layout/radial6"/>
    <dgm:cxn modelId="{1638D849-FDB0-42F1-B771-4878F8522A21}" type="presParOf" srcId="{6FD37633-BC8B-4F36-B8FB-9328899A7FA4}" destId="{5BF9B9C0-10D8-4C06-92EF-4C4CA8E7FDB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13F981-62B4-44CF-9CD6-4E9A80DE2EE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9DF566C6-75C3-4143-A02E-E66B3B45E348}">
      <dgm:prSet phldrT="[Texto]"/>
      <dgm:spPr/>
      <dgm:t>
        <a:bodyPr/>
        <a:lstStyle/>
        <a:p>
          <a:r>
            <a:rPr lang="es-CL" dirty="0" smtClean="0"/>
            <a:t>Regional</a:t>
          </a:r>
        </a:p>
        <a:p>
          <a:r>
            <a:rPr lang="es-CL" dirty="0" smtClean="0"/>
            <a:t>Construir una región en la diversidad</a:t>
          </a:r>
        </a:p>
        <a:p>
          <a:endParaRPr lang="es-CL" dirty="0"/>
        </a:p>
      </dgm:t>
    </dgm:pt>
    <dgm:pt modelId="{F6309F08-6DB2-445E-B256-3E29A81863BD}" type="parTrans" cxnId="{AB068881-8CD5-4B5A-B86E-31621E90C327}">
      <dgm:prSet/>
      <dgm:spPr/>
      <dgm:t>
        <a:bodyPr/>
        <a:lstStyle/>
        <a:p>
          <a:endParaRPr lang="es-CL"/>
        </a:p>
      </dgm:t>
    </dgm:pt>
    <dgm:pt modelId="{151ED203-BBBA-4A4F-BAE9-442122362EC5}" type="sibTrans" cxnId="{AB068881-8CD5-4B5A-B86E-31621E90C327}">
      <dgm:prSet/>
      <dgm:spPr/>
      <dgm:t>
        <a:bodyPr/>
        <a:lstStyle/>
        <a:p>
          <a:endParaRPr lang="es-CL"/>
        </a:p>
      </dgm:t>
    </dgm:pt>
    <dgm:pt modelId="{4344D126-5B75-465B-8784-D03DEAA58596}">
      <dgm:prSet phldrT="[Texto]"/>
      <dgm:spPr/>
      <dgm:t>
        <a:bodyPr/>
        <a:lstStyle/>
        <a:p>
          <a:r>
            <a:rPr lang="es-CL" dirty="0" smtClean="0"/>
            <a:t>Personal</a:t>
          </a:r>
        </a:p>
        <a:p>
          <a:r>
            <a:rPr lang="es-CL" dirty="0" smtClean="0"/>
            <a:t>Valorar subjetividades en la diversidad</a:t>
          </a:r>
          <a:endParaRPr lang="es-CL" dirty="0"/>
        </a:p>
      </dgm:t>
    </dgm:pt>
    <dgm:pt modelId="{B5888A68-8A40-43DE-959A-7145E552D9FE}" type="sibTrans" cxnId="{4AE7F82B-35FD-43DD-A6BB-F24D1B621F48}">
      <dgm:prSet/>
      <dgm:spPr/>
      <dgm:t>
        <a:bodyPr/>
        <a:lstStyle/>
        <a:p>
          <a:endParaRPr lang="es-CL"/>
        </a:p>
      </dgm:t>
    </dgm:pt>
    <dgm:pt modelId="{10E01BA8-AC6B-4E9D-A65C-68D190D246A4}" type="parTrans" cxnId="{4AE7F82B-35FD-43DD-A6BB-F24D1B621F48}">
      <dgm:prSet/>
      <dgm:spPr/>
      <dgm:t>
        <a:bodyPr/>
        <a:lstStyle/>
        <a:p>
          <a:endParaRPr lang="es-CL"/>
        </a:p>
      </dgm:t>
    </dgm:pt>
    <dgm:pt modelId="{F1AA3958-2BA9-4971-8755-3B3043ACB283}">
      <dgm:prSet phldrT="[Texto]"/>
      <dgm:spPr/>
      <dgm:t>
        <a:bodyPr/>
        <a:lstStyle/>
        <a:p>
          <a:r>
            <a:rPr lang="es-CL" dirty="0" smtClean="0"/>
            <a:t>Global</a:t>
          </a:r>
        </a:p>
        <a:p>
          <a:r>
            <a:rPr lang="es-CL" dirty="0" smtClean="0"/>
            <a:t>Construir un planeta sustentable</a:t>
          </a:r>
          <a:endParaRPr lang="es-CL" dirty="0"/>
        </a:p>
      </dgm:t>
    </dgm:pt>
    <dgm:pt modelId="{A20209D0-D455-4536-84C3-7FE396A3EC87}" type="sibTrans" cxnId="{F2A35A74-4F26-4DD0-A264-3626729461C5}">
      <dgm:prSet/>
      <dgm:spPr/>
      <dgm:t>
        <a:bodyPr/>
        <a:lstStyle/>
        <a:p>
          <a:endParaRPr lang="es-CL"/>
        </a:p>
      </dgm:t>
    </dgm:pt>
    <dgm:pt modelId="{C7563238-4DAF-4D41-B77A-667B7490A8FA}" type="parTrans" cxnId="{F2A35A74-4F26-4DD0-A264-3626729461C5}">
      <dgm:prSet/>
      <dgm:spPr/>
      <dgm:t>
        <a:bodyPr/>
        <a:lstStyle/>
        <a:p>
          <a:endParaRPr lang="es-CL"/>
        </a:p>
      </dgm:t>
    </dgm:pt>
    <dgm:pt modelId="{60D9E8E7-214D-43F5-8EB3-44B0E173DCBB}">
      <dgm:prSet/>
      <dgm:spPr/>
      <dgm:t>
        <a:bodyPr/>
        <a:lstStyle/>
        <a:p>
          <a:r>
            <a:rPr lang="es-CL" dirty="0" smtClean="0"/>
            <a:t>Local</a:t>
          </a:r>
        </a:p>
        <a:p>
          <a:r>
            <a:rPr lang="es-CL" dirty="0" smtClean="0"/>
            <a:t>Valorar la identidad local</a:t>
          </a:r>
          <a:endParaRPr lang="es-CL" dirty="0"/>
        </a:p>
      </dgm:t>
    </dgm:pt>
    <dgm:pt modelId="{85C214A8-5BA0-45FA-98A0-0D191FEA84E6}" type="sibTrans" cxnId="{8589B21F-D4FB-4B8B-8B91-4D52734C48D0}">
      <dgm:prSet/>
      <dgm:spPr/>
      <dgm:t>
        <a:bodyPr/>
        <a:lstStyle/>
        <a:p>
          <a:endParaRPr lang="es-CL"/>
        </a:p>
      </dgm:t>
    </dgm:pt>
    <dgm:pt modelId="{26887865-9C83-426C-9F61-A3DF1705A910}" type="parTrans" cxnId="{8589B21F-D4FB-4B8B-8B91-4D52734C48D0}">
      <dgm:prSet/>
      <dgm:spPr/>
      <dgm:t>
        <a:bodyPr/>
        <a:lstStyle/>
        <a:p>
          <a:endParaRPr lang="es-CL"/>
        </a:p>
      </dgm:t>
    </dgm:pt>
    <dgm:pt modelId="{1873F8C5-DAFF-42AC-A5C0-79C67808BEC5}" type="pres">
      <dgm:prSet presAssocID="{DC13F981-62B4-44CF-9CD6-4E9A80DE2EE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192C4A1-2919-4AB8-B1C7-2A0DCF1999EE}" type="pres">
      <dgm:prSet presAssocID="{F1AA3958-2BA9-4971-8755-3B3043ACB283}" presName="circle1" presStyleLbl="node1" presStyleIdx="0" presStyleCnt="4"/>
      <dgm:spPr/>
    </dgm:pt>
    <dgm:pt modelId="{305149BF-5AD6-4E1F-8264-ABBF358C918C}" type="pres">
      <dgm:prSet presAssocID="{F1AA3958-2BA9-4971-8755-3B3043ACB283}" presName="space" presStyleCnt="0"/>
      <dgm:spPr/>
    </dgm:pt>
    <dgm:pt modelId="{93C95D96-AC5A-489F-9C13-B480EE7078E9}" type="pres">
      <dgm:prSet presAssocID="{F1AA3958-2BA9-4971-8755-3B3043ACB283}" presName="rect1" presStyleLbl="alignAcc1" presStyleIdx="0" presStyleCnt="4"/>
      <dgm:spPr/>
      <dgm:t>
        <a:bodyPr/>
        <a:lstStyle/>
        <a:p>
          <a:endParaRPr lang="es-CL"/>
        </a:p>
      </dgm:t>
    </dgm:pt>
    <dgm:pt modelId="{21FAE2EF-1534-4336-8348-B06AA447AB47}" type="pres">
      <dgm:prSet presAssocID="{9DF566C6-75C3-4143-A02E-E66B3B45E348}" presName="vertSpace2" presStyleLbl="node1" presStyleIdx="0" presStyleCnt="4"/>
      <dgm:spPr/>
    </dgm:pt>
    <dgm:pt modelId="{B2E18F1F-B72A-48EB-92EC-78CBA7AA2FDB}" type="pres">
      <dgm:prSet presAssocID="{9DF566C6-75C3-4143-A02E-E66B3B45E348}" presName="circle2" presStyleLbl="node1" presStyleIdx="1" presStyleCnt="4"/>
      <dgm:spPr/>
    </dgm:pt>
    <dgm:pt modelId="{0A52B45E-84C2-4FDC-BBB1-496DB96ADCC6}" type="pres">
      <dgm:prSet presAssocID="{9DF566C6-75C3-4143-A02E-E66B3B45E348}" presName="rect2" presStyleLbl="alignAcc1" presStyleIdx="1" presStyleCnt="4"/>
      <dgm:spPr/>
      <dgm:t>
        <a:bodyPr/>
        <a:lstStyle/>
        <a:p>
          <a:endParaRPr lang="es-CL"/>
        </a:p>
      </dgm:t>
    </dgm:pt>
    <dgm:pt modelId="{17E30B80-E523-4167-BA00-AF485DEB9082}" type="pres">
      <dgm:prSet presAssocID="{60D9E8E7-214D-43F5-8EB3-44B0E173DCBB}" presName="vertSpace3" presStyleLbl="node1" presStyleIdx="1" presStyleCnt="4"/>
      <dgm:spPr/>
    </dgm:pt>
    <dgm:pt modelId="{28543789-9956-413F-8806-9E1EDCFA67E4}" type="pres">
      <dgm:prSet presAssocID="{60D9E8E7-214D-43F5-8EB3-44B0E173DCBB}" presName="circle3" presStyleLbl="node1" presStyleIdx="2" presStyleCnt="4"/>
      <dgm:spPr/>
    </dgm:pt>
    <dgm:pt modelId="{C70EFC06-D82D-43FF-B510-0BC53472B67A}" type="pres">
      <dgm:prSet presAssocID="{60D9E8E7-214D-43F5-8EB3-44B0E173DCBB}" presName="rect3" presStyleLbl="alignAcc1" presStyleIdx="2" presStyleCnt="4" custScaleX="100000" custScaleY="91799" custLinFactNeighborX="2327" custLinFactNeighborY="655"/>
      <dgm:spPr/>
      <dgm:t>
        <a:bodyPr/>
        <a:lstStyle/>
        <a:p>
          <a:endParaRPr lang="es-CL"/>
        </a:p>
      </dgm:t>
    </dgm:pt>
    <dgm:pt modelId="{79B8A958-C6C8-4213-BC2D-0EC159E3EDBA}" type="pres">
      <dgm:prSet presAssocID="{4344D126-5B75-465B-8784-D03DEAA58596}" presName="vertSpace4" presStyleLbl="node1" presStyleIdx="2" presStyleCnt="4"/>
      <dgm:spPr/>
    </dgm:pt>
    <dgm:pt modelId="{16421C61-EB18-4C9D-AFEA-11BACE3FD9D0}" type="pres">
      <dgm:prSet presAssocID="{4344D126-5B75-465B-8784-D03DEAA58596}" presName="circle4" presStyleLbl="node1" presStyleIdx="3" presStyleCnt="4"/>
      <dgm:spPr/>
    </dgm:pt>
    <dgm:pt modelId="{09F0FE1C-D27E-41F5-9751-B9DD69DBECA7}" type="pres">
      <dgm:prSet presAssocID="{4344D126-5B75-465B-8784-D03DEAA58596}" presName="rect4" presStyleLbl="alignAcc1" presStyleIdx="3" presStyleCnt="4"/>
      <dgm:spPr/>
      <dgm:t>
        <a:bodyPr/>
        <a:lstStyle/>
        <a:p>
          <a:endParaRPr lang="es-CL"/>
        </a:p>
      </dgm:t>
    </dgm:pt>
    <dgm:pt modelId="{B3225570-3C66-4734-8D89-39F7E3C8252D}" type="pres">
      <dgm:prSet presAssocID="{F1AA3958-2BA9-4971-8755-3B3043ACB283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EC1A41F-2679-4A8C-B1F7-C4388EA0E21B}" type="pres">
      <dgm:prSet presAssocID="{9DF566C6-75C3-4143-A02E-E66B3B45E348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DE18396-BE5A-45FE-BC53-4ECDC3D2E632}" type="pres">
      <dgm:prSet presAssocID="{60D9E8E7-214D-43F5-8EB3-44B0E173DCBB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6C38DF9-E271-4BE2-8B46-0519FD49C2D3}" type="pres">
      <dgm:prSet presAssocID="{4344D126-5B75-465B-8784-D03DEAA58596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078A1697-020A-43C6-BC46-4D8CCD542408}" type="presOf" srcId="{4344D126-5B75-465B-8784-D03DEAA58596}" destId="{86C38DF9-E271-4BE2-8B46-0519FD49C2D3}" srcOrd="1" destOrd="0" presId="urn:microsoft.com/office/officeart/2005/8/layout/target3"/>
    <dgm:cxn modelId="{D5BFC17C-0B57-4C41-937D-D1E47A2B6B5D}" type="presOf" srcId="{60D9E8E7-214D-43F5-8EB3-44B0E173DCBB}" destId="{6DE18396-BE5A-45FE-BC53-4ECDC3D2E632}" srcOrd="1" destOrd="0" presId="urn:microsoft.com/office/officeart/2005/8/layout/target3"/>
    <dgm:cxn modelId="{2039E0B6-113B-4E1E-9279-AE47738968D1}" type="presOf" srcId="{DC13F981-62B4-44CF-9CD6-4E9A80DE2EE5}" destId="{1873F8C5-DAFF-42AC-A5C0-79C67808BEC5}" srcOrd="0" destOrd="0" presId="urn:microsoft.com/office/officeart/2005/8/layout/target3"/>
    <dgm:cxn modelId="{4AE7F82B-35FD-43DD-A6BB-F24D1B621F48}" srcId="{DC13F981-62B4-44CF-9CD6-4E9A80DE2EE5}" destId="{4344D126-5B75-465B-8784-D03DEAA58596}" srcOrd="3" destOrd="0" parTransId="{10E01BA8-AC6B-4E9D-A65C-68D190D246A4}" sibTransId="{B5888A68-8A40-43DE-959A-7145E552D9FE}"/>
    <dgm:cxn modelId="{FE3038C7-DF94-474A-BF2F-80BA815EBE60}" type="presOf" srcId="{60D9E8E7-214D-43F5-8EB3-44B0E173DCBB}" destId="{C70EFC06-D82D-43FF-B510-0BC53472B67A}" srcOrd="0" destOrd="0" presId="urn:microsoft.com/office/officeart/2005/8/layout/target3"/>
    <dgm:cxn modelId="{DE3B7496-03E5-49E5-A5FD-B8951F9A2288}" type="presOf" srcId="{9DF566C6-75C3-4143-A02E-E66B3B45E348}" destId="{0A52B45E-84C2-4FDC-BBB1-496DB96ADCC6}" srcOrd="0" destOrd="0" presId="urn:microsoft.com/office/officeart/2005/8/layout/target3"/>
    <dgm:cxn modelId="{AB068881-8CD5-4B5A-B86E-31621E90C327}" srcId="{DC13F981-62B4-44CF-9CD6-4E9A80DE2EE5}" destId="{9DF566C6-75C3-4143-A02E-E66B3B45E348}" srcOrd="1" destOrd="0" parTransId="{F6309F08-6DB2-445E-B256-3E29A81863BD}" sibTransId="{151ED203-BBBA-4A4F-BAE9-442122362EC5}"/>
    <dgm:cxn modelId="{8589B21F-D4FB-4B8B-8B91-4D52734C48D0}" srcId="{DC13F981-62B4-44CF-9CD6-4E9A80DE2EE5}" destId="{60D9E8E7-214D-43F5-8EB3-44B0E173DCBB}" srcOrd="2" destOrd="0" parTransId="{26887865-9C83-426C-9F61-A3DF1705A910}" sibTransId="{85C214A8-5BA0-45FA-98A0-0D191FEA84E6}"/>
    <dgm:cxn modelId="{23987790-4199-4F1C-8736-EEE56ECAA69B}" type="presOf" srcId="{4344D126-5B75-465B-8784-D03DEAA58596}" destId="{09F0FE1C-D27E-41F5-9751-B9DD69DBECA7}" srcOrd="0" destOrd="0" presId="urn:microsoft.com/office/officeart/2005/8/layout/target3"/>
    <dgm:cxn modelId="{75CD26D5-1F01-4D38-959F-DFD5CA1459AB}" type="presOf" srcId="{F1AA3958-2BA9-4971-8755-3B3043ACB283}" destId="{B3225570-3C66-4734-8D89-39F7E3C8252D}" srcOrd="1" destOrd="0" presId="urn:microsoft.com/office/officeart/2005/8/layout/target3"/>
    <dgm:cxn modelId="{F2A35A74-4F26-4DD0-A264-3626729461C5}" srcId="{DC13F981-62B4-44CF-9CD6-4E9A80DE2EE5}" destId="{F1AA3958-2BA9-4971-8755-3B3043ACB283}" srcOrd="0" destOrd="0" parTransId="{C7563238-4DAF-4D41-B77A-667B7490A8FA}" sibTransId="{A20209D0-D455-4536-84C3-7FE396A3EC87}"/>
    <dgm:cxn modelId="{1F951877-8667-45CE-854A-B5A49B35F540}" type="presOf" srcId="{9DF566C6-75C3-4143-A02E-E66B3B45E348}" destId="{5EC1A41F-2679-4A8C-B1F7-C4388EA0E21B}" srcOrd="1" destOrd="0" presId="urn:microsoft.com/office/officeart/2005/8/layout/target3"/>
    <dgm:cxn modelId="{BDDF6226-A6CF-4832-B974-AC3BB90C799E}" type="presOf" srcId="{F1AA3958-2BA9-4971-8755-3B3043ACB283}" destId="{93C95D96-AC5A-489F-9C13-B480EE7078E9}" srcOrd="0" destOrd="0" presId="urn:microsoft.com/office/officeart/2005/8/layout/target3"/>
    <dgm:cxn modelId="{EA880138-3B1E-42C7-96EB-248857EF4A09}" type="presParOf" srcId="{1873F8C5-DAFF-42AC-A5C0-79C67808BEC5}" destId="{8192C4A1-2919-4AB8-B1C7-2A0DCF1999EE}" srcOrd="0" destOrd="0" presId="urn:microsoft.com/office/officeart/2005/8/layout/target3"/>
    <dgm:cxn modelId="{CC3E9291-4272-4C06-AD51-7AA6851C3D28}" type="presParOf" srcId="{1873F8C5-DAFF-42AC-A5C0-79C67808BEC5}" destId="{305149BF-5AD6-4E1F-8264-ABBF358C918C}" srcOrd="1" destOrd="0" presId="urn:microsoft.com/office/officeart/2005/8/layout/target3"/>
    <dgm:cxn modelId="{090AF79C-1782-445E-BC2B-1C4E813E52D2}" type="presParOf" srcId="{1873F8C5-DAFF-42AC-A5C0-79C67808BEC5}" destId="{93C95D96-AC5A-489F-9C13-B480EE7078E9}" srcOrd="2" destOrd="0" presId="urn:microsoft.com/office/officeart/2005/8/layout/target3"/>
    <dgm:cxn modelId="{D3138DFD-843C-41DD-B12F-5B115B2F04E5}" type="presParOf" srcId="{1873F8C5-DAFF-42AC-A5C0-79C67808BEC5}" destId="{21FAE2EF-1534-4336-8348-B06AA447AB47}" srcOrd="3" destOrd="0" presId="urn:microsoft.com/office/officeart/2005/8/layout/target3"/>
    <dgm:cxn modelId="{7C8F3F79-8B33-4664-99AB-8EB9812B852C}" type="presParOf" srcId="{1873F8C5-DAFF-42AC-A5C0-79C67808BEC5}" destId="{B2E18F1F-B72A-48EB-92EC-78CBA7AA2FDB}" srcOrd="4" destOrd="0" presId="urn:microsoft.com/office/officeart/2005/8/layout/target3"/>
    <dgm:cxn modelId="{BE19CA6B-F376-4F04-BC64-41F7955C5CE3}" type="presParOf" srcId="{1873F8C5-DAFF-42AC-A5C0-79C67808BEC5}" destId="{0A52B45E-84C2-4FDC-BBB1-496DB96ADCC6}" srcOrd="5" destOrd="0" presId="urn:microsoft.com/office/officeart/2005/8/layout/target3"/>
    <dgm:cxn modelId="{348C6E86-375D-4828-BDCD-480BF9E048E0}" type="presParOf" srcId="{1873F8C5-DAFF-42AC-A5C0-79C67808BEC5}" destId="{17E30B80-E523-4167-BA00-AF485DEB9082}" srcOrd="6" destOrd="0" presId="urn:microsoft.com/office/officeart/2005/8/layout/target3"/>
    <dgm:cxn modelId="{970833FD-4189-4E9D-A184-CD8DF469CCAF}" type="presParOf" srcId="{1873F8C5-DAFF-42AC-A5C0-79C67808BEC5}" destId="{28543789-9956-413F-8806-9E1EDCFA67E4}" srcOrd="7" destOrd="0" presId="urn:microsoft.com/office/officeart/2005/8/layout/target3"/>
    <dgm:cxn modelId="{FDD18A6D-92CF-4958-BB99-6063A2CC5A91}" type="presParOf" srcId="{1873F8C5-DAFF-42AC-A5C0-79C67808BEC5}" destId="{C70EFC06-D82D-43FF-B510-0BC53472B67A}" srcOrd="8" destOrd="0" presId="urn:microsoft.com/office/officeart/2005/8/layout/target3"/>
    <dgm:cxn modelId="{72AD09D7-0AB9-423E-A634-2AC1584D9F8C}" type="presParOf" srcId="{1873F8C5-DAFF-42AC-A5C0-79C67808BEC5}" destId="{79B8A958-C6C8-4213-BC2D-0EC159E3EDBA}" srcOrd="9" destOrd="0" presId="urn:microsoft.com/office/officeart/2005/8/layout/target3"/>
    <dgm:cxn modelId="{1161FEF6-2328-4119-9A82-42627C8B81C9}" type="presParOf" srcId="{1873F8C5-DAFF-42AC-A5C0-79C67808BEC5}" destId="{16421C61-EB18-4C9D-AFEA-11BACE3FD9D0}" srcOrd="10" destOrd="0" presId="urn:microsoft.com/office/officeart/2005/8/layout/target3"/>
    <dgm:cxn modelId="{734E487D-7CC2-4CD1-B9FE-9D946321D4F5}" type="presParOf" srcId="{1873F8C5-DAFF-42AC-A5C0-79C67808BEC5}" destId="{09F0FE1C-D27E-41F5-9751-B9DD69DBECA7}" srcOrd="11" destOrd="0" presId="urn:microsoft.com/office/officeart/2005/8/layout/target3"/>
    <dgm:cxn modelId="{C041A54D-5007-4030-85C5-EDEC26D1C011}" type="presParOf" srcId="{1873F8C5-DAFF-42AC-A5C0-79C67808BEC5}" destId="{B3225570-3C66-4734-8D89-39F7E3C8252D}" srcOrd="12" destOrd="0" presId="urn:microsoft.com/office/officeart/2005/8/layout/target3"/>
    <dgm:cxn modelId="{50E6BB7C-3E3A-4479-88B1-9726CFA9ABFE}" type="presParOf" srcId="{1873F8C5-DAFF-42AC-A5C0-79C67808BEC5}" destId="{5EC1A41F-2679-4A8C-B1F7-C4388EA0E21B}" srcOrd="13" destOrd="0" presId="urn:microsoft.com/office/officeart/2005/8/layout/target3"/>
    <dgm:cxn modelId="{FA4A7467-76B1-4106-908F-812A947CF59F}" type="presParOf" srcId="{1873F8C5-DAFF-42AC-A5C0-79C67808BEC5}" destId="{6DE18396-BE5A-45FE-BC53-4ECDC3D2E632}" srcOrd="14" destOrd="0" presId="urn:microsoft.com/office/officeart/2005/8/layout/target3"/>
    <dgm:cxn modelId="{AB7F2FBD-1985-4C8E-AA91-AF4F649DF1DC}" type="presParOf" srcId="{1873F8C5-DAFF-42AC-A5C0-79C67808BEC5}" destId="{86C38DF9-E271-4BE2-8B46-0519FD49C2D3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5E32CE-CF67-4164-A570-BEF8BFFD49E9}">
      <dsp:nvSpPr>
        <dsp:cNvPr id="0" name=""/>
        <dsp:cNvSpPr/>
      </dsp:nvSpPr>
      <dsp:spPr>
        <a:xfrm rot="5400000">
          <a:off x="513187" y="1517794"/>
          <a:ext cx="1538682" cy="256033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C2DB0-61E1-46F0-AE43-D362B6817461}">
      <dsp:nvSpPr>
        <dsp:cNvPr id="0" name=""/>
        <dsp:cNvSpPr/>
      </dsp:nvSpPr>
      <dsp:spPr>
        <a:xfrm>
          <a:off x="256343" y="2282782"/>
          <a:ext cx="2311482" cy="2026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rPr>
            <a:t>Nivel 1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400" kern="1200" dirty="0" smtClean="0">
            <a:solidFill>
              <a:schemeClr val="bg2">
                <a:lumMod val="50000"/>
              </a:schemeClr>
            </a:solidFill>
            <a:latin typeface="+mn-lt"/>
            <a:ea typeface="+mn-ea"/>
            <a:cs typeface="+mn-cs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rPr>
            <a:t>Aprendizajes imprescindibles</a:t>
          </a:r>
        </a:p>
      </dsp:txBody>
      <dsp:txXfrm>
        <a:off x="256343" y="2282782"/>
        <a:ext cx="2311482" cy="2026149"/>
      </dsp:txXfrm>
    </dsp:sp>
    <dsp:sp modelId="{41A9CFDF-1CDD-47E7-B8F8-4655ED96FFBD}">
      <dsp:nvSpPr>
        <dsp:cNvPr id="0" name=""/>
        <dsp:cNvSpPr/>
      </dsp:nvSpPr>
      <dsp:spPr>
        <a:xfrm>
          <a:off x="2131696" y="1329300"/>
          <a:ext cx="436128" cy="43612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FC3B2-4E52-4D56-8DB4-1F0A113B0692}">
      <dsp:nvSpPr>
        <dsp:cNvPr id="0" name=""/>
        <dsp:cNvSpPr/>
      </dsp:nvSpPr>
      <dsp:spPr>
        <a:xfrm rot="5400000">
          <a:off x="3342893" y="817581"/>
          <a:ext cx="1538682" cy="256033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6379E1-0AD9-433B-982D-540750D85DCD}">
      <dsp:nvSpPr>
        <dsp:cNvPr id="0" name=""/>
        <dsp:cNvSpPr/>
      </dsp:nvSpPr>
      <dsp:spPr>
        <a:xfrm>
          <a:off x="3086049" y="1582568"/>
          <a:ext cx="2311482" cy="2026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rPr>
            <a:t>Nivel II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400" kern="1200" dirty="0" smtClean="0">
            <a:solidFill>
              <a:schemeClr val="bg2">
                <a:lumMod val="50000"/>
              </a:schemeClr>
            </a:solidFill>
            <a:latin typeface="+mn-lt"/>
            <a:ea typeface="+mn-ea"/>
            <a:cs typeface="+mn-cs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rPr>
            <a:t>Aprendizajes significativos e integrativos</a:t>
          </a:r>
        </a:p>
      </dsp:txBody>
      <dsp:txXfrm>
        <a:off x="3086049" y="1582568"/>
        <a:ext cx="2311482" cy="2026149"/>
      </dsp:txXfrm>
    </dsp:sp>
    <dsp:sp modelId="{6DE8CFA7-DFDB-4309-B64A-3FFF38A0D7EF}">
      <dsp:nvSpPr>
        <dsp:cNvPr id="0" name=""/>
        <dsp:cNvSpPr/>
      </dsp:nvSpPr>
      <dsp:spPr>
        <a:xfrm>
          <a:off x="4961402" y="629086"/>
          <a:ext cx="436128" cy="43612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9BB09-2A45-4C3F-81B6-B4C8EF5FB1D8}">
      <dsp:nvSpPr>
        <dsp:cNvPr id="0" name=""/>
        <dsp:cNvSpPr/>
      </dsp:nvSpPr>
      <dsp:spPr>
        <a:xfrm rot="5400000">
          <a:off x="6172599" y="117367"/>
          <a:ext cx="1538682" cy="256033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6318F-7677-4E74-ABC6-619FECBF977C}">
      <dsp:nvSpPr>
        <dsp:cNvPr id="0" name=""/>
        <dsp:cNvSpPr/>
      </dsp:nvSpPr>
      <dsp:spPr>
        <a:xfrm>
          <a:off x="5915755" y="882355"/>
          <a:ext cx="2311482" cy="2026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rPr>
            <a:t>Nivel III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400" kern="1200" dirty="0" smtClean="0">
            <a:solidFill>
              <a:schemeClr val="bg2">
                <a:lumMod val="50000"/>
              </a:schemeClr>
            </a:solidFill>
            <a:latin typeface="+mn-lt"/>
            <a:ea typeface="+mn-ea"/>
            <a:cs typeface="+mn-cs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rPr>
            <a:t>Aprendizajes obligatorios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100" kern="1200" dirty="0"/>
        </a:p>
      </dsp:txBody>
      <dsp:txXfrm>
        <a:off x="5915755" y="882355"/>
        <a:ext cx="2311482" cy="20261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F9B9C0-10D8-4C06-92EF-4C4CA8E7FDB1}">
      <dsp:nvSpPr>
        <dsp:cNvPr id="0" name=""/>
        <dsp:cNvSpPr/>
      </dsp:nvSpPr>
      <dsp:spPr>
        <a:xfrm>
          <a:off x="1560185" y="567849"/>
          <a:ext cx="3792396" cy="3792396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E8F7A5-6996-4310-B076-18253F0D3ACD}">
      <dsp:nvSpPr>
        <dsp:cNvPr id="0" name=""/>
        <dsp:cNvSpPr/>
      </dsp:nvSpPr>
      <dsp:spPr>
        <a:xfrm>
          <a:off x="1560185" y="567849"/>
          <a:ext cx="3792396" cy="3792396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04BEC6-A0F5-4A74-B83E-BD4E98176C0F}">
      <dsp:nvSpPr>
        <dsp:cNvPr id="0" name=""/>
        <dsp:cNvSpPr/>
      </dsp:nvSpPr>
      <dsp:spPr>
        <a:xfrm>
          <a:off x="1560185" y="567849"/>
          <a:ext cx="3792396" cy="3792396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4069BE-A31D-49E5-9E16-D69750530E98}">
      <dsp:nvSpPr>
        <dsp:cNvPr id="0" name=""/>
        <dsp:cNvSpPr/>
      </dsp:nvSpPr>
      <dsp:spPr>
        <a:xfrm>
          <a:off x="1560185" y="567849"/>
          <a:ext cx="3792396" cy="3792396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D075A-5B16-4218-A1DE-F6D30062874D}">
      <dsp:nvSpPr>
        <dsp:cNvPr id="0" name=""/>
        <dsp:cNvSpPr/>
      </dsp:nvSpPr>
      <dsp:spPr>
        <a:xfrm>
          <a:off x="2583849" y="1591513"/>
          <a:ext cx="1745068" cy="17450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600" kern="1200" dirty="0" smtClean="0"/>
            <a:t>Realidad Incierta</a:t>
          </a:r>
          <a:endParaRPr lang="es-CL" sz="2600" kern="1200" dirty="0"/>
        </a:p>
      </dsp:txBody>
      <dsp:txXfrm>
        <a:off x="2839408" y="1847072"/>
        <a:ext cx="1233950" cy="1233950"/>
      </dsp:txXfrm>
    </dsp:sp>
    <dsp:sp modelId="{0FD7A88B-7E81-46C8-8596-97787DE6C3D7}">
      <dsp:nvSpPr>
        <dsp:cNvPr id="0" name=""/>
        <dsp:cNvSpPr/>
      </dsp:nvSpPr>
      <dsp:spPr>
        <a:xfrm>
          <a:off x="2845609" y="1051"/>
          <a:ext cx="1221548" cy="12215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Evaluación Formativa</a:t>
          </a:r>
          <a:endParaRPr lang="es-CL" sz="900" kern="1200" dirty="0"/>
        </a:p>
      </dsp:txBody>
      <dsp:txXfrm>
        <a:off x="3024501" y="179943"/>
        <a:ext cx="863764" cy="863764"/>
      </dsp:txXfrm>
    </dsp:sp>
    <dsp:sp modelId="{57387954-8120-4659-BACC-A0263D6BB655}">
      <dsp:nvSpPr>
        <dsp:cNvPr id="0" name=""/>
        <dsp:cNvSpPr/>
      </dsp:nvSpPr>
      <dsp:spPr>
        <a:xfrm>
          <a:off x="4697832" y="1853273"/>
          <a:ext cx="1221548" cy="12215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Aprendizaje basado en Proyectos</a:t>
          </a:r>
          <a:endParaRPr lang="es-CL" sz="900" kern="1200" dirty="0"/>
        </a:p>
      </dsp:txBody>
      <dsp:txXfrm>
        <a:off x="4876724" y="2032165"/>
        <a:ext cx="863764" cy="863764"/>
      </dsp:txXfrm>
    </dsp:sp>
    <dsp:sp modelId="{77CBF9D8-53AB-4423-86A2-E8558514205C}">
      <dsp:nvSpPr>
        <dsp:cNvPr id="0" name=""/>
        <dsp:cNvSpPr/>
      </dsp:nvSpPr>
      <dsp:spPr>
        <a:xfrm>
          <a:off x="2845609" y="3705496"/>
          <a:ext cx="1221548" cy="12215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Generación de Tópicos de forma interdisciplinaria</a:t>
          </a:r>
          <a:endParaRPr lang="es-CL" sz="900" kern="1200" dirty="0"/>
        </a:p>
      </dsp:txBody>
      <dsp:txXfrm>
        <a:off x="3024501" y="3884388"/>
        <a:ext cx="863764" cy="863764"/>
      </dsp:txXfrm>
    </dsp:sp>
    <dsp:sp modelId="{A22CFCF9-8CAD-470B-A96F-44D1BA3E9D1A}">
      <dsp:nvSpPr>
        <dsp:cNvPr id="0" name=""/>
        <dsp:cNvSpPr/>
      </dsp:nvSpPr>
      <dsp:spPr>
        <a:xfrm>
          <a:off x="993387" y="1853273"/>
          <a:ext cx="1221548" cy="12215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Pregunta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Problemas</a:t>
          </a:r>
          <a:endParaRPr lang="es-CL" sz="900" kern="1200" dirty="0"/>
        </a:p>
      </dsp:txBody>
      <dsp:txXfrm>
        <a:off x="1172279" y="2032165"/>
        <a:ext cx="863764" cy="8637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2C4A1-2919-4AB8-B1C7-2A0DCF1999EE}">
      <dsp:nvSpPr>
        <dsp:cNvPr id="0" name=""/>
        <dsp:cNvSpPr/>
      </dsp:nvSpPr>
      <dsp:spPr>
        <a:xfrm>
          <a:off x="0" y="0"/>
          <a:ext cx="4937125" cy="49371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95D96-AC5A-489F-9C13-B480EE7078E9}">
      <dsp:nvSpPr>
        <dsp:cNvPr id="0" name=""/>
        <dsp:cNvSpPr/>
      </dsp:nvSpPr>
      <dsp:spPr>
        <a:xfrm>
          <a:off x="2468562" y="0"/>
          <a:ext cx="5761037" cy="4937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Global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Construir un planeta sustentable</a:t>
          </a:r>
          <a:endParaRPr lang="es-CL" sz="1700" kern="1200" dirty="0"/>
        </a:p>
      </dsp:txBody>
      <dsp:txXfrm>
        <a:off x="2468562" y="0"/>
        <a:ext cx="5761037" cy="1049139"/>
      </dsp:txXfrm>
    </dsp:sp>
    <dsp:sp modelId="{B2E18F1F-B72A-48EB-92EC-78CBA7AA2FDB}">
      <dsp:nvSpPr>
        <dsp:cNvPr id="0" name=""/>
        <dsp:cNvSpPr/>
      </dsp:nvSpPr>
      <dsp:spPr>
        <a:xfrm>
          <a:off x="647997" y="1049139"/>
          <a:ext cx="3641129" cy="364112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52B45E-84C2-4FDC-BBB1-496DB96ADCC6}">
      <dsp:nvSpPr>
        <dsp:cNvPr id="0" name=""/>
        <dsp:cNvSpPr/>
      </dsp:nvSpPr>
      <dsp:spPr>
        <a:xfrm>
          <a:off x="2468562" y="1049139"/>
          <a:ext cx="5761037" cy="36411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Regional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Construir una región en la diversidad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700" kern="1200" dirty="0"/>
        </a:p>
      </dsp:txBody>
      <dsp:txXfrm>
        <a:off x="2468562" y="1049139"/>
        <a:ext cx="5761037" cy="1049139"/>
      </dsp:txXfrm>
    </dsp:sp>
    <dsp:sp modelId="{28543789-9956-413F-8806-9E1EDCFA67E4}">
      <dsp:nvSpPr>
        <dsp:cNvPr id="0" name=""/>
        <dsp:cNvSpPr/>
      </dsp:nvSpPr>
      <dsp:spPr>
        <a:xfrm>
          <a:off x="1295995" y="2098278"/>
          <a:ext cx="2345134" cy="234513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EFC06-D82D-43FF-B510-0BC53472B67A}">
      <dsp:nvSpPr>
        <dsp:cNvPr id="0" name=""/>
        <dsp:cNvSpPr/>
      </dsp:nvSpPr>
      <dsp:spPr>
        <a:xfrm>
          <a:off x="2468562" y="2209800"/>
          <a:ext cx="5761037" cy="21528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Local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Valorar la identidad local</a:t>
          </a:r>
          <a:endParaRPr lang="es-CL" sz="1700" kern="1200" dirty="0"/>
        </a:p>
      </dsp:txBody>
      <dsp:txXfrm>
        <a:off x="2468562" y="2209800"/>
        <a:ext cx="5761037" cy="963099"/>
      </dsp:txXfrm>
    </dsp:sp>
    <dsp:sp modelId="{16421C61-EB18-4C9D-AFEA-11BACE3FD9D0}">
      <dsp:nvSpPr>
        <dsp:cNvPr id="0" name=""/>
        <dsp:cNvSpPr/>
      </dsp:nvSpPr>
      <dsp:spPr>
        <a:xfrm>
          <a:off x="1943992" y="3147417"/>
          <a:ext cx="1049139" cy="104913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0FE1C-D27E-41F5-9751-B9DD69DBECA7}">
      <dsp:nvSpPr>
        <dsp:cNvPr id="0" name=""/>
        <dsp:cNvSpPr/>
      </dsp:nvSpPr>
      <dsp:spPr>
        <a:xfrm>
          <a:off x="2468562" y="3147417"/>
          <a:ext cx="5761037" cy="10491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Personal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Valorar subjetividades en la diversidad</a:t>
          </a:r>
          <a:endParaRPr lang="es-CL" sz="1700" kern="1200" dirty="0"/>
        </a:p>
      </dsp:txBody>
      <dsp:txXfrm>
        <a:off x="2468562" y="3147417"/>
        <a:ext cx="5761037" cy="1049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E41CC-27FA-4C99-A54B-0ECD14A8463B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67BCA-62C8-48B9-B5CC-083368B816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95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44DD4-0FCD-4E89-8EB8-3954B2DCC30C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6331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7EE4-0904-46B0-A220-3DFE7699CF9A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99F-50EC-4108-BA98-4A34EC8A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87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7EE4-0904-46B0-A220-3DFE7699CF9A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99F-50EC-4108-BA98-4A34EC8A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178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7EE4-0904-46B0-A220-3DFE7699CF9A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99F-50EC-4108-BA98-4A34EC8A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236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7EE4-0904-46B0-A220-3DFE7699CF9A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99F-50EC-4108-BA98-4A34EC8A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52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7EE4-0904-46B0-A220-3DFE7699CF9A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99F-50EC-4108-BA98-4A34EC8A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112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7EE4-0904-46B0-A220-3DFE7699CF9A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99F-50EC-4108-BA98-4A34EC8A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5769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7EE4-0904-46B0-A220-3DFE7699CF9A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99F-50EC-4108-BA98-4A34EC8A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01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7EE4-0904-46B0-A220-3DFE7699CF9A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99F-50EC-4108-BA98-4A34EC8A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8326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7EE4-0904-46B0-A220-3DFE7699CF9A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99F-50EC-4108-BA98-4A34EC8A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46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7EE4-0904-46B0-A220-3DFE7699CF9A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99F-50EC-4108-BA98-4A34EC8A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455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7EE4-0904-46B0-A220-3DFE7699CF9A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7899F-50EC-4108-BA98-4A34EC8A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734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7EE4-0904-46B0-A220-3DFE7699CF9A}" type="datetimeFigureOut">
              <a:rPr lang="es-MX" smtClean="0"/>
              <a:t>03/09/2020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7899F-50EC-4108-BA98-4A34EC8A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91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6036"/>
            <a:ext cx="12192000" cy="51755"/>
            <a:chOff x="0" y="-6036"/>
            <a:chExt cx="12192000" cy="51755"/>
          </a:xfrm>
        </p:grpSpPr>
        <p:sp>
          <p:nvSpPr>
            <p:cNvPr id="7" name="Rectángulo 6"/>
            <p:cNvSpPr/>
            <p:nvPr/>
          </p:nvSpPr>
          <p:spPr>
            <a:xfrm>
              <a:off x="6783186" y="-6036"/>
              <a:ext cx="5408814" cy="517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Rectángulo 5"/>
            <p:cNvSpPr/>
            <p:nvPr/>
          </p:nvSpPr>
          <p:spPr>
            <a:xfrm>
              <a:off x="0" y="0"/>
              <a:ext cx="6783186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666" y="2404947"/>
            <a:ext cx="4735210" cy="1421304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0" y="6803968"/>
            <a:ext cx="12192000" cy="54032"/>
            <a:chOff x="0" y="6803968"/>
            <a:chExt cx="12192000" cy="54032"/>
          </a:xfrm>
        </p:grpSpPr>
        <p:sp>
          <p:nvSpPr>
            <p:cNvPr id="10" name="Rectángulo 9"/>
            <p:cNvSpPr/>
            <p:nvPr/>
          </p:nvSpPr>
          <p:spPr>
            <a:xfrm>
              <a:off x="6783186" y="6806245"/>
              <a:ext cx="5408814" cy="517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0" y="6803968"/>
              <a:ext cx="6783186" cy="540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72592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dirty="0">
                <a:solidFill>
                  <a:schemeClr val="accent2"/>
                </a:solidFill>
              </a:rPr>
              <a:t>Reducción Curricular</a:t>
            </a:r>
            <a:endParaRPr lang="es-CL" sz="5400" dirty="0">
              <a:solidFill>
                <a:schemeClr val="accent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es-CL" dirty="0" smtClean="0"/>
          </a:p>
          <a:p>
            <a:pPr algn="just"/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La priorización curricular se concentra en la disminución de Objetivos de Aprendizaje por Asignatura.</a:t>
            </a:r>
          </a:p>
          <a:p>
            <a:pPr algn="just"/>
            <a:endParaRPr lang="es-CL" sz="24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Mantiene perspectiva curricular de orden asignaturista y técnico.</a:t>
            </a:r>
          </a:p>
          <a:p>
            <a:pPr algn="just"/>
            <a:endParaRPr lang="es-CL" sz="24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Desconoce los contenidos urgentes y necesarios. </a:t>
            </a:r>
          </a:p>
          <a:p>
            <a:pPr algn="just"/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6211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dirty="0">
                <a:solidFill>
                  <a:schemeClr val="accent2"/>
                </a:solidFill>
              </a:rPr>
              <a:t>Ejemplo</a:t>
            </a:r>
            <a:endParaRPr lang="es-CL" sz="5400" dirty="0">
              <a:solidFill>
                <a:schemeClr val="accent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CL" sz="3400" dirty="0">
                <a:solidFill>
                  <a:schemeClr val="bg2">
                    <a:lumMod val="50000"/>
                  </a:schemeClr>
                </a:solidFill>
              </a:rPr>
              <a:t>Asignatura:  Música</a:t>
            </a:r>
          </a:p>
          <a:p>
            <a:endParaRPr lang="es-CL" sz="3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3400" dirty="0">
                <a:solidFill>
                  <a:schemeClr val="bg2">
                    <a:lumMod val="50000"/>
                  </a:schemeClr>
                </a:solidFill>
              </a:rPr>
              <a:t>Nivel :  Tercero Básico</a:t>
            </a:r>
          </a:p>
          <a:p>
            <a:endParaRPr lang="es-CL" sz="3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3400" dirty="0">
                <a:solidFill>
                  <a:schemeClr val="bg2">
                    <a:lumMod val="50000"/>
                  </a:schemeClr>
                </a:solidFill>
              </a:rPr>
              <a:t>Unidad </a:t>
            </a:r>
            <a:r>
              <a:rPr lang="es-CL" sz="3400" dirty="0">
                <a:solidFill>
                  <a:schemeClr val="bg2">
                    <a:lumMod val="50000"/>
                  </a:schemeClr>
                </a:solidFill>
              </a:rPr>
              <a:t>1: Tradición folclórica de Chile y otros </a:t>
            </a:r>
            <a:r>
              <a:rPr lang="es-CL" sz="3400" dirty="0">
                <a:solidFill>
                  <a:schemeClr val="bg2">
                    <a:lumMod val="50000"/>
                  </a:schemeClr>
                </a:solidFill>
              </a:rPr>
              <a:t>países</a:t>
            </a:r>
          </a:p>
          <a:p>
            <a:endParaRPr lang="es-CL" sz="3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3400" dirty="0">
                <a:solidFill>
                  <a:schemeClr val="bg2">
                    <a:lumMod val="50000"/>
                  </a:schemeClr>
                </a:solidFill>
              </a:rPr>
              <a:t>Objetivos de Aprendizaje Obligatorios: Total 9 OA</a:t>
            </a:r>
          </a:p>
          <a:p>
            <a:endParaRPr lang="es-CL" sz="3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3400" dirty="0">
                <a:solidFill>
                  <a:schemeClr val="bg2">
                    <a:lumMod val="50000"/>
                  </a:schemeClr>
                </a:solidFill>
              </a:rPr>
              <a:t>Objetivo de Aprendizaje Priorizado:</a:t>
            </a:r>
          </a:p>
          <a:p>
            <a:pPr lvl="1"/>
            <a:r>
              <a:rPr lang="es-CL" sz="3400" dirty="0">
                <a:solidFill>
                  <a:schemeClr val="accent2"/>
                </a:solidFill>
              </a:rPr>
              <a:t>Cantar y tocar instrumentos de percusión y melódicos</a:t>
            </a:r>
          </a:p>
          <a:p>
            <a:pPr lvl="1"/>
            <a:endParaRPr lang="es-CL" sz="3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3400" dirty="0">
                <a:solidFill>
                  <a:schemeClr val="bg2">
                    <a:lumMod val="50000"/>
                  </a:schemeClr>
                </a:solidFill>
              </a:rPr>
              <a:t>Objetivos de Aprendizaje Significativo:</a:t>
            </a:r>
          </a:p>
          <a:p>
            <a:pPr marL="0" indent="0">
              <a:buNone/>
            </a:pPr>
            <a:r>
              <a:rPr lang="es-CL" sz="3400" dirty="0">
                <a:solidFill>
                  <a:schemeClr val="bg2">
                    <a:lumMod val="50000"/>
                  </a:schemeClr>
                </a:solidFill>
              </a:rPr>
              <a:t>	</a:t>
            </a:r>
          </a:p>
          <a:p>
            <a:pPr lvl="1"/>
            <a:r>
              <a:rPr lang="es-CL" sz="3400" dirty="0">
                <a:solidFill>
                  <a:schemeClr val="accent2"/>
                </a:solidFill>
              </a:rPr>
              <a:t>Expresar, mostrando grados crecientes de elaboración, sensaciones, emociones e ideas que les sugiere la música escuchada usando diversos medios expresivos (verbal, corporal, musical, visual).</a:t>
            </a:r>
          </a:p>
          <a:p>
            <a:pPr lvl="1"/>
            <a:r>
              <a:rPr lang="es-CL" sz="3400" dirty="0">
                <a:solidFill>
                  <a:schemeClr val="accent2"/>
                </a:solidFill>
              </a:rPr>
              <a:t>Escuchar música en forma abundante de diversos contextos y culturas </a:t>
            </a:r>
          </a:p>
          <a:p>
            <a:pPr lvl="1"/>
            <a:endParaRPr lang="es-CL" sz="900" dirty="0">
              <a:solidFill>
                <a:srgbClr val="FF0000"/>
              </a:solidFill>
            </a:endParaRPr>
          </a:p>
        </p:txBody>
      </p:sp>
      <p:sp>
        <p:nvSpPr>
          <p:cNvPr id="4" name="3 Estrella de 5 puntas"/>
          <p:cNvSpPr/>
          <p:nvPr/>
        </p:nvSpPr>
        <p:spPr>
          <a:xfrm>
            <a:off x="4733126" y="4902304"/>
            <a:ext cx="214450" cy="288032"/>
          </a:xfrm>
          <a:prstGeom prst="star5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4 Estrella de 5 puntas"/>
          <p:cNvSpPr/>
          <p:nvPr/>
        </p:nvSpPr>
        <p:spPr>
          <a:xfrm>
            <a:off x="6310699" y="4379030"/>
            <a:ext cx="243755" cy="288032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265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dirty="0">
                <a:solidFill>
                  <a:schemeClr val="accent2"/>
                </a:solidFill>
              </a:rPr>
              <a:t>Integración Curricular</a:t>
            </a:r>
            <a:endParaRPr lang="es-CL" sz="5400" dirty="0">
              <a:solidFill>
                <a:schemeClr val="accent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CL" sz="2100" dirty="0">
                <a:solidFill>
                  <a:schemeClr val="bg2">
                    <a:lumMod val="50000"/>
                  </a:schemeClr>
                </a:solidFill>
              </a:rPr>
              <a:t>Centrarse en los problemas y en preguntas sobre la realidad.</a:t>
            </a:r>
          </a:p>
          <a:p>
            <a:endParaRPr lang="es-CL" sz="21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100" dirty="0">
                <a:solidFill>
                  <a:schemeClr val="bg2">
                    <a:lumMod val="50000"/>
                  </a:schemeClr>
                </a:solidFill>
              </a:rPr>
              <a:t>Generar tópicos de forma interdisciplinaria.</a:t>
            </a:r>
          </a:p>
          <a:p>
            <a:endParaRPr lang="es-CL" sz="21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100" dirty="0">
                <a:solidFill>
                  <a:schemeClr val="bg2">
                    <a:lumMod val="50000"/>
                  </a:schemeClr>
                </a:solidFill>
              </a:rPr>
              <a:t>Romper con la arquitectura tradicional de colección del currículum por uno de orden integrado.</a:t>
            </a:r>
          </a:p>
          <a:p>
            <a:endParaRPr lang="es-CL" sz="21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100" dirty="0">
                <a:solidFill>
                  <a:schemeClr val="bg2">
                    <a:lumMod val="50000"/>
                  </a:schemeClr>
                </a:solidFill>
              </a:rPr>
              <a:t>Trabajar metodologías de Aprendizaje Basado en Proyecto.</a:t>
            </a:r>
          </a:p>
          <a:p>
            <a:endParaRPr lang="es-CL" sz="21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100" dirty="0">
                <a:solidFill>
                  <a:schemeClr val="bg2">
                    <a:lumMod val="50000"/>
                  </a:schemeClr>
                </a:solidFill>
              </a:rPr>
              <a:t>Evaluación </a:t>
            </a:r>
            <a:r>
              <a:rPr lang="es-CL" sz="2100" dirty="0" smtClean="0">
                <a:solidFill>
                  <a:schemeClr val="bg2">
                    <a:lumMod val="50000"/>
                  </a:schemeClr>
                </a:solidFill>
              </a:rPr>
              <a:t>Formativa.</a:t>
            </a:r>
            <a:endParaRPr lang="es-CL" sz="2100" dirty="0">
              <a:solidFill>
                <a:schemeClr val="bg2">
                  <a:lumMod val="50000"/>
                </a:schemeClr>
              </a:solidFill>
            </a:endParaRPr>
          </a:p>
          <a:p>
            <a:endParaRPr lang="es-CL" sz="21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100" dirty="0">
                <a:solidFill>
                  <a:schemeClr val="bg2">
                    <a:lumMod val="50000"/>
                  </a:schemeClr>
                </a:solidFill>
              </a:rPr>
              <a:t>Generar comunidades de Aprendizaje con trabajo colaborativo de los </a:t>
            </a:r>
            <a:r>
              <a:rPr lang="es-CL" sz="2100" dirty="0" smtClean="0">
                <a:solidFill>
                  <a:schemeClr val="bg2">
                    <a:lumMod val="50000"/>
                  </a:schemeClr>
                </a:solidFill>
              </a:rPr>
              <a:t>docentes</a:t>
            </a:r>
            <a:r>
              <a:rPr lang="es-CL" dirty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9556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78033" y="28199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5400" dirty="0">
                <a:solidFill>
                  <a:schemeClr val="accent2"/>
                </a:solidFill>
              </a:rPr>
              <a:t>La integración curricular</a:t>
            </a:r>
            <a:endParaRPr lang="es-CL" sz="5400" dirty="0">
              <a:solidFill>
                <a:schemeClr val="accent2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447928" y="3861049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100" dirty="0"/>
              <a:t>Generación de tópicos</a:t>
            </a:r>
            <a:endParaRPr lang="es-CL" sz="1100" dirty="0"/>
          </a:p>
        </p:txBody>
      </p:sp>
      <p:graphicFrame>
        <p:nvGraphicFramePr>
          <p:cNvPr id="5" name="4 Diagrama"/>
          <p:cNvGraphicFramePr/>
          <p:nvPr>
            <p:extLst/>
          </p:nvPr>
        </p:nvGraphicFramePr>
        <p:xfrm>
          <a:off x="2639616" y="1484784"/>
          <a:ext cx="6912768" cy="4928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Marcador de contenido"/>
          <p:cNvSpPr>
            <a:spLocks noGrp="1"/>
          </p:cNvSpPr>
          <p:nvPr>
            <p:ph sz="quarter" idx="1"/>
          </p:nvPr>
        </p:nvSpPr>
        <p:spPr>
          <a:xfrm flipH="1">
            <a:off x="2711624" y="764123"/>
            <a:ext cx="72008" cy="6624736"/>
          </a:xfrm>
        </p:spPr>
        <p:txBody>
          <a:bodyPr/>
          <a:lstStyle/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4072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5400" dirty="0">
                <a:solidFill>
                  <a:schemeClr val="accent2"/>
                </a:solidFill>
              </a:rPr>
              <a:t>El COVID 19 , una oportunidad para replantear  la  Educación del Siglo XXI</a:t>
            </a:r>
            <a:endParaRPr lang="es-CL" sz="5400" dirty="0">
              <a:solidFill>
                <a:schemeClr val="accent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es-CL" dirty="0" smtClean="0"/>
          </a:p>
          <a:p>
            <a:r>
              <a:rPr lang="es-CL" sz="2500" dirty="0">
                <a:solidFill>
                  <a:schemeClr val="bg2">
                    <a:lumMod val="50000"/>
                  </a:schemeClr>
                </a:solidFill>
              </a:rPr>
              <a:t>Educar para  enfrentar la incertidumbre </a:t>
            </a:r>
            <a:endParaRPr lang="es-CL" sz="2500" dirty="0">
              <a:solidFill>
                <a:schemeClr val="bg2">
                  <a:lumMod val="50000"/>
                </a:schemeClr>
              </a:solidFill>
            </a:endParaRPr>
          </a:p>
          <a:p>
            <a:endParaRPr lang="es-CL" sz="25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500" dirty="0">
                <a:solidFill>
                  <a:schemeClr val="bg2">
                    <a:lumMod val="50000"/>
                  </a:schemeClr>
                </a:solidFill>
              </a:rPr>
              <a:t>Educar para un conocimiento crítico y reflexivo.</a:t>
            </a:r>
          </a:p>
          <a:p>
            <a:endParaRPr lang="es-CL" sz="25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500" dirty="0">
                <a:solidFill>
                  <a:schemeClr val="bg2">
                    <a:lumMod val="50000"/>
                  </a:schemeClr>
                </a:solidFill>
              </a:rPr>
              <a:t>Educar para la comprensión de la realidad de  manera multidimensional y compleja. </a:t>
            </a:r>
          </a:p>
          <a:p>
            <a:endParaRPr lang="es-CL" sz="25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500" dirty="0">
                <a:solidFill>
                  <a:schemeClr val="bg2">
                    <a:lumMod val="50000"/>
                  </a:schemeClr>
                </a:solidFill>
              </a:rPr>
              <a:t>Educar para desarrollar una actuación ética en el mundo.</a:t>
            </a:r>
          </a:p>
          <a:p>
            <a:endParaRPr lang="es-CL" sz="25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500" dirty="0">
                <a:solidFill>
                  <a:schemeClr val="bg2">
                    <a:lumMod val="50000"/>
                  </a:schemeClr>
                </a:solidFill>
              </a:rPr>
              <a:t>Educar </a:t>
            </a:r>
            <a:r>
              <a:rPr lang="es-CL" sz="2500" dirty="0">
                <a:solidFill>
                  <a:schemeClr val="bg2">
                    <a:lumMod val="50000"/>
                  </a:schemeClr>
                </a:solidFill>
              </a:rPr>
              <a:t>en un aula sin paredes</a:t>
            </a:r>
            <a:r>
              <a:rPr lang="es-CL" sz="25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endParaRPr lang="es-CL" sz="25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500" dirty="0">
                <a:solidFill>
                  <a:schemeClr val="bg2">
                    <a:lumMod val="50000"/>
                  </a:schemeClr>
                </a:solidFill>
              </a:rPr>
              <a:t>Educar para la ciudadanía planetaria.</a:t>
            </a: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445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1219201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34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88324" y="420774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s-CL" sz="2100" i="1" dirty="0">
                <a:solidFill>
                  <a:schemeClr val="bg2">
                    <a:lumMod val="50000"/>
                  </a:schemeClr>
                </a:solidFill>
              </a:rPr>
              <a:t>La humanidad dejó de ser una noción meramente biológica para ser plenamente reconocida por su inclusión indisociable en la biosfera.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s-CL" sz="2100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CL" sz="2100" i="1" dirty="0">
                <a:solidFill>
                  <a:schemeClr val="bg2">
                    <a:lumMod val="50000"/>
                  </a:schemeClr>
                </a:solidFill>
              </a:rPr>
              <a:t>La humanidad dejó de ser una noción sin raíces y ella se enraizó en una "patria ": la Tierra, y la Tierra es una patria en peligro.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s-CL" sz="2100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CL" sz="2100" i="1" dirty="0">
                <a:solidFill>
                  <a:schemeClr val="bg2">
                    <a:lumMod val="50000"/>
                  </a:schemeClr>
                </a:solidFill>
              </a:rPr>
              <a:t>La humanidad dejó de ser una noción abstracta: es una realidad vital ya que desde ahora está amenazada de muerte por primera vez.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s-CL" sz="2100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CL" sz="2100" i="1" dirty="0">
                <a:solidFill>
                  <a:schemeClr val="bg2">
                    <a:lumMod val="50000"/>
                  </a:schemeClr>
                </a:solidFill>
              </a:rPr>
              <a:t>La humanidad ha dejado de ser una noción solamente ideal, se ha vuelto una comunidad de destino y sólo la conciencia de esa comunidad la puede conducir a una comunidad de vida.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s-CL" sz="2100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CL" sz="2100" i="1" dirty="0">
                <a:solidFill>
                  <a:schemeClr val="bg2">
                    <a:lumMod val="50000"/>
                  </a:schemeClr>
                </a:solidFill>
              </a:rPr>
              <a:t>La humanidad, de ahora en adelante, es una noción ética: es lo que debe ser realizado por todos y en cada uno. </a:t>
            </a:r>
          </a:p>
          <a:p>
            <a:pPr algn="just"/>
            <a:endParaRPr lang="es-CL" sz="2100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r">
              <a:buNone/>
            </a:pPr>
            <a:r>
              <a:rPr lang="es-CL" sz="2100" i="1" dirty="0">
                <a:solidFill>
                  <a:schemeClr val="bg2">
                    <a:lumMod val="50000"/>
                  </a:schemeClr>
                </a:solidFill>
              </a:rPr>
              <a:t>Edgar </a:t>
            </a:r>
            <a:r>
              <a:rPr lang="es-CL" sz="2100" i="1" dirty="0" err="1">
                <a:solidFill>
                  <a:schemeClr val="bg2">
                    <a:lumMod val="50000"/>
                  </a:schemeClr>
                </a:solidFill>
              </a:rPr>
              <a:t>Morin</a:t>
            </a:r>
            <a:endParaRPr lang="es-CL" sz="2100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80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pPr marL="0" indent="0" algn="ctr">
              <a:buNone/>
            </a:pPr>
            <a:r>
              <a:rPr lang="es-CL" sz="54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26406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/>
                </a:solidFill>
              </a:rPr>
              <a:t>Priorización Curricular Escolar </a:t>
            </a:r>
            <a:br>
              <a:rPr lang="es-MX" dirty="0">
                <a:solidFill>
                  <a:schemeClr val="accent2"/>
                </a:solidFill>
              </a:rPr>
            </a:br>
            <a:r>
              <a:rPr lang="es-MX" dirty="0">
                <a:solidFill>
                  <a:schemeClr val="accent2"/>
                </a:solidFill>
              </a:rPr>
              <a:t>en contexto de pandemia</a:t>
            </a:r>
            <a:endParaRPr lang="es-MX" dirty="0">
              <a:solidFill>
                <a:schemeClr val="accent2"/>
              </a:solidFill>
            </a:endParaRPr>
          </a:p>
        </p:txBody>
      </p:sp>
      <p:sp>
        <p:nvSpPr>
          <p:cNvPr id="11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s-MX" dirty="0">
                <a:solidFill>
                  <a:schemeClr val="bg2">
                    <a:lumMod val="50000"/>
                  </a:schemeClr>
                </a:solidFill>
              </a:rPr>
              <a:t>¿ Reducción o Integración del Currículum?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50" y="113762"/>
            <a:ext cx="1825105" cy="547817"/>
          </a:xfrm>
          <a:prstGeom prst="rect">
            <a:avLst/>
          </a:prstGeom>
        </p:spPr>
      </p:pic>
      <p:grpSp>
        <p:nvGrpSpPr>
          <p:cNvPr id="13" name="Grupo 12"/>
          <p:cNvGrpSpPr/>
          <p:nvPr/>
        </p:nvGrpSpPr>
        <p:grpSpPr>
          <a:xfrm>
            <a:off x="-2" y="-5329"/>
            <a:ext cx="12192000" cy="54032"/>
            <a:chOff x="0" y="6803968"/>
            <a:chExt cx="12192000" cy="54032"/>
          </a:xfrm>
        </p:grpSpPr>
        <p:sp>
          <p:nvSpPr>
            <p:cNvPr id="14" name="Rectángulo 13"/>
            <p:cNvSpPr/>
            <p:nvPr/>
          </p:nvSpPr>
          <p:spPr>
            <a:xfrm>
              <a:off x="6783186" y="6806245"/>
              <a:ext cx="5408814" cy="517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0" y="6803968"/>
              <a:ext cx="6783186" cy="540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0" y="6803968"/>
            <a:ext cx="12192000" cy="54032"/>
            <a:chOff x="0" y="6803968"/>
            <a:chExt cx="12192000" cy="54032"/>
          </a:xfrm>
        </p:grpSpPr>
        <p:sp>
          <p:nvSpPr>
            <p:cNvPr id="17" name="Rectángulo 16"/>
            <p:cNvSpPr/>
            <p:nvPr/>
          </p:nvSpPr>
          <p:spPr>
            <a:xfrm>
              <a:off x="6783186" y="6806245"/>
              <a:ext cx="5408814" cy="5175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0" y="6803968"/>
              <a:ext cx="6783186" cy="540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93374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43872" y="3645024"/>
            <a:ext cx="28194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771139"/>
            <a:ext cx="3024336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5" descr="Resultado de imagen de crisis virus coronavirus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 dirty="0"/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924" y="1087163"/>
            <a:ext cx="3886186" cy="21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683" y="4365104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652" y="3933056"/>
            <a:ext cx="223112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658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dirty="0">
                <a:solidFill>
                  <a:schemeClr val="accent2"/>
                </a:solidFill>
              </a:rPr>
              <a:t>Situación de la educación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69078" y="1690688"/>
            <a:ext cx="10527423" cy="4741987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s-CL" sz="2400" b="1" dirty="0">
                <a:solidFill>
                  <a:schemeClr val="bg2">
                    <a:lumMod val="50000"/>
                  </a:schemeClr>
                </a:solidFill>
              </a:rPr>
              <a:t>Condiciones sanitarias 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hasta el día de hoy de alto riesgo.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CL" sz="2400" dirty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La suspensión prolongada de clases presenciales ha </a:t>
            </a:r>
            <a:r>
              <a:rPr lang="es-CL" sz="2400" b="1" dirty="0">
                <a:solidFill>
                  <a:schemeClr val="bg2">
                    <a:lumMod val="50000"/>
                  </a:schemeClr>
                </a:solidFill>
              </a:rPr>
              <a:t>detenido un proceso de aprendizaje de orden sistemático, mediado y profundo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 que se lleva a cabo en condiciones de escolaridad.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CL" sz="2400" dirty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CL" sz="2400" b="1" dirty="0">
                <a:solidFill>
                  <a:schemeClr val="bg2">
                    <a:lumMod val="50000"/>
                  </a:schemeClr>
                </a:solidFill>
              </a:rPr>
              <a:t>Implementación de un acompañamiento pedagógico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: clases </a:t>
            </a:r>
            <a:r>
              <a:rPr lang="es-CL" sz="2400" dirty="0" err="1">
                <a:solidFill>
                  <a:schemeClr val="bg2">
                    <a:lumMod val="50000"/>
                  </a:schemeClr>
                </a:solidFill>
              </a:rPr>
              <a:t>on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 line y/o orientaciones para el aprendizaje en el hogar monitoreadas por docentes.</a:t>
            </a:r>
          </a:p>
          <a:p>
            <a:pPr marL="0" indent="0" algn="just">
              <a:buNone/>
            </a:pP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CL" sz="2400" b="1" dirty="0">
                <a:solidFill>
                  <a:schemeClr val="bg2">
                    <a:lumMod val="50000"/>
                  </a:schemeClr>
                </a:solidFill>
              </a:rPr>
              <a:t>Desgaste extremo del profesorado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.( 57% de los profesores). Fuente: Fundación Chile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CL" sz="2400" dirty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CL" sz="2400" b="1" dirty="0">
                <a:solidFill>
                  <a:schemeClr val="bg2">
                    <a:lumMod val="50000"/>
                  </a:schemeClr>
                </a:solidFill>
              </a:rPr>
              <a:t>La desmotivación  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(63%)y </a:t>
            </a:r>
            <a:r>
              <a:rPr lang="es-CL" sz="2400" b="1" dirty="0">
                <a:solidFill>
                  <a:schemeClr val="bg2">
                    <a:lumMod val="50000"/>
                  </a:schemeClr>
                </a:solidFill>
              </a:rPr>
              <a:t>ansiedad en los estudiantes 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( 41%). Fuente: Educación 2020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CL" sz="2400" dirty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Emergencia a nivel mundial porque solo un tercio de los estudiantes volverá a la escuela y amenaza por la </a:t>
            </a:r>
            <a:r>
              <a:rPr lang="es-CL" sz="2400" b="1" dirty="0">
                <a:solidFill>
                  <a:schemeClr val="bg2">
                    <a:lumMod val="50000"/>
                  </a:schemeClr>
                </a:solidFill>
              </a:rPr>
              <a:t>deserción escolar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. Fuente: UNESCO</a:t>
            </a:r>
          </a:p>
          <a:p>
            <a:pPr>
              <a:buFont typeface="Wingdings" panose="05000000000000000000" pitchFamily="2" charset="2"/>
              <a:buChar char="ü"/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80968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5400" dirty="0">
                <a:solidFill>
                  <a:schemeClr val="accent2"/>
                </a:solidFill>
              </a:rPr>
              <a:t>La pregunta esencial que se debe hacer al currículum en estos tiempos:</a:t>
            </a:r>
            <a:endParaRPr lang="es-CL" sz="5400" dirty="0">
              <a:solidFill>
                <a:schemeClr val="accent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CL" b="1" dirty="0" smtClean="0"/>
          </a:p>
          <a:p>
            <a:pPr marL="0" indent="0" algn="ctr">
              <a:buNone/>
            </a:pPr>
            <a:endParaRPr lang="es-CL" b="1" dirty="0"/>
          </a:p>
          <a:p>
            <a:pPr marL="0" indent="0" algn="ctr">
              <a:buNone/>
            </a:pPr>
            <a:r>
              <a:rPr lang="es-CL" sz="2200" b="1" dirty="0">
                <a:solidFill>
                  <a:schemeClr val="bg2">
                    <a:lumMod val="50000"/>
                  </a:schemeClr>
                </a:solidFill>
              </a:rPr>
              <a:t>¿ Qué necesitan aprender nuestros estudiantes en un contexto de crisis?</a:t>
            </a:r>
          </a:p>
          <a:p>
            <a:pPr marL="0" indent="0" algn="ctr">
              <a:buNone/>
            </a:pPr>
            <a:endParaRPr lang="es-CL" sz="22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91.4% de los estudiantes considera que en este contexto el acompañamiento emocional </a:t>
            </a:r>
            <a:endParaRPr lang="es-CL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s-CL" sz="2200" dirty="0" smtClean="0">
                <a:solidFill>
                  <a:schemeClr val="bg2">
                    <a:lumMod val="50000"/>
                  </a:schemeClr>
                </a:solidFill>
              </a:rPr>
              <a:t>es </a:t>
            </a:r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más importante que enseñar el contenido. </a:t>
            </a:r>
          </a:p>
          <a:p>
            <a:pPr marL="0" indent="0" algn="ctr">
              <a:buNone/>
            </a:pPr>
            <a:endParaRPr lang="es-CL" sz="22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( Fuente: Educación 2020)</a:t>
            </a:r>
          </a:p>
          <a:p>
            <a:pPr marL="0" indent="0" algn="ctr">
              <a:buNone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523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L" sz="5400" dirty="0">
                <a:solidFill>
                  <a:schemeClr val="accent2"/>
                </a:solidFill>
              </a:rPr>
              <a:t>Las preguntas que se hace el MINEDUC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CL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¿Cuál es el aprendizaje fundamental que necesita desarrollar el estudiante para avanzar en lo dominios de la </a:t>
            </a:r>
            <a:r>
              <a:rPr lang="es-CL" sz="2200" b="1" dirty="0">
                <a:solidFill>
                  <a:schemeClr val="bg2">
                    <a:lumMod val="50000"/>
                  </a:schemeClr>
                </a:solidFill>
              </a:rPr>
              <a:t>asignatura</a:t>
            </a:r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? </a:t>
            </a:r>
            <a:br>
              <a:rPr lang="es-CL" sz="2200" dirty="0">
                <a:solidFill>
                  <a:schemeClr val="bg2">
                    <a:lumMod val="50000"/>
                  </a:schemeClr>
                </a:solidFill>
              </a:rPr>
            </a:br>
            <a:endParaRPr lang="es-CL" sz="22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s-CL" sz="22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 ¿Cuáles son los </a:t>
            </a:r>
            <a:r>
              <a:rPr lang="es-CL" sz="2200" b="1" dirty="0">
                <a:solidFill>
                  <a:schemeClr val="bg2">
                    <a:lumMod val="50000"/>
                  </a:schemeClr>
                </a:solidFill>
              </a:rPr>
              <a:t>aprendizajes esenciales </a:t>
            </a:r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que debiese dominar </a:t>
            </a:r>
            <a:r>
              <a:rPr lang="es-CL" sz="2200" b="1" dirty="0">
                <a:solidFill>
                  <a:schemeClr val="bg2">
                    <a:lumMod val="50000"/>
                  </a:schemeClr>
                </a:solidFill>
              </a:rPr>
              <a:t>al terminar el año</a:t>
            </a:r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? 	</a:t>
            </a:r>
          </a:p>
        </p:txBody>
      </p:sp>
    </p:spTree>
    <p:extLst>
      <p:ext uri="{BB962C8B-B14F-4D97-AF65-F5344CB8AC3E}">
        <p14:creationId xmlns:p14="http://schemas.microsoft.com/office/powerpoint/2010/main" val="36473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dirty="0">
                <a:solidFill>
                  <a:schemeClr val="accent2"/>
                </a:solidFill>
              </a:rPr>
              <a:t>Priorización Curricular (2020-2021)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CL" dirty="0" smtClean="0"/>
          </a:p>
          <a:p>
            <a:pPr marL="0" indent="0" algn="just">
              <a:buNone/>
            </a:pPr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En respuesta a los problemas generados por la pandemia sanitaria tres principios básicos definidos por el Ministerio de Educación han dirigido la presente construcción </a:t>
            </a:r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curricular: </a:t>
            </a:r>
          </a:p>
          <a:p>
            <a:pPr marL="0" indent="0" algn="just">
              <a:buNone/>
            </a:pPr>
            <a:endParaRPr lang="es-CL" sz="22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Seguridad,</a:t>
            </a:r>
          </a:p>
          <a:p>
            <a:pPr algn="just"/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Flexibilidad</a:t>
            </a:r>
          </a:p>
          <a:p>
            <a:pPr algn="just"/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Equidad</a:t>
            </a:r>
            <a:r>
              <a:rPr lang="es-CL" sz="2200" dirty="0">
                <a:solidFill>
                  <a:schemeClr val="bg2">
                    <a:lumMod val="50000"/>
                  </a:schemeClr>
                </a:solidFill>
              </a:rPr>
              <a:t>. </a:t>
            </a:r>
            <a:endParaRPr lang="es-CL" sz="22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es-CL" dirty="0" smtClean="0"/>
          </a:p>
          <a:p>
            <a:pPr marL="0" indent="0" algn="just">
              <a:buNone/>
            </a:pPr>
            <a:endParaRPr lang="es-CL" dirty="0"/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2763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5400" dirty="0">
                <a:solidFill>
                  <a:schemeClr val="accent2"/>
                </a:solidFill>
              </a:rPr>
              <a:t>Claves para entender el currículum</a:t>
            </a:r>
            <a:br>
              <a:rPr lang="es-CL" sz="5400" dirty="0">
                <a:solidFill>
                  <a:schemeClr val="accent2"/>
                </a:solidFill>
              </a:rPr>
            </a:br>
            <a:r>
              <a:rPr lang="es-CL" sz="5400" dirty="0">
                <a:solidFill>
                  <a:schemeClr val="accent2"/>
                </a:solidFill>
              </a:rPr>
              <a:t> </a:t>
            </a:r>
            <a:r>
              <a:rPr lang="es-CL" sz="5400" dirty="0">
                <a:solidFill>
                  <a:schemeClr val="accent2"/>
                </a:solidFill>
              </a:rPr>
              <a:t>( Educación 2020)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Es 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opcional.</a:t>
            </a:r>
          </a:p>
          <a:p>
            <a:endParaRPr lang="es-CL" sz="2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Identifica “lo imprescindible” de cada 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área.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 </a:t>
            </a:r>
            <a:endParaRPr lang="es-CL" sz="2400" dirty="0">
              <a:solidFill>
                <a:schemeClr val="bg2">
                  <a:lumMod val="50000"/>
                </a:schemeClr>
              </a:solidFill>
            </a:endParaRPr>
          </a:p>
          <a:p>
            <a:endParaRPr lang="es-CL" sz="2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Material de 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apoyo ( Recursos).</a:t>
            </a:r>
          </a:p>
          <a:p>
            <a:pPr marL="0" indent="0">
              <a:buNone/>
            </a:pP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 </a:t>
            </a:r>
            <a:endParaRPr lang="es-CL" sz="2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De pre-kinder a cuarto </a:t>
            </a:r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medio y en todas las asignaturas.</a:t>
            </a:r>
          </a:p>
          <a:p>
            <a:endParaRPr lang="es-CL" sz="2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CL" sz="2400" dirty="0">
                <a:solidFill>
                  <a:schemeClr val="bg2">
                    <a:lumMod val="50000"/>
                  </a:schemeClr>
                </a:solidFill>
              </a:rPr>
              <a:t> Se implementa por los años 2020 y 2021.</a:t>
            </a:r>
            <a:endParaRPr lang="es-CL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50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dirty="0">
                <a:solidFill>
                  <a:schemeClr val="accent2"/>
                </a:solidFill>
              </a:rPr>
              <a:t>Proceso de priorización</a:t>
            </a:r>
            <a:endParaRPr lang="es-CL" sz="54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45808889"/>
              </p:ext>
            </p:extLst>
          </p:nvPr>
        </p:nvGraphicFramePr>
        <p:xfrm>
          <a:off x="1981200" y="1219201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00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663</Words>
  <Application>Microsoft Office PowerPoint</Application>
  <PresentationFormat>Panorámica</PresentationFormat>
  <Paragraphs>141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Wingdings</vt:lpstr>
      <vt:lpstr>Tema de Office</vt:lpstr>
      <vt:lpstr>Presentación de PowerPoint</vt:lpstr>
      <vt:lpstr>Priorización Curricular Escolar  en contexto de pandemia</vt:lpstr>
      <vt:lpstr>Presentación de PowerPoint</vt:lpstr>
      <vt:lpstr>Situación de la educación</vt:lpstr>
      <vt:lpstr>La pregunta esencial que se debe hacer al currículum en estos tiempos:</vt:lpstr>
      <vt:lpstr>Las preguntas que se hace el MINEDUC</vt:lpstr>
      <vt:lpstr>Priorización Curricular (2020-2021)</vt:lpstr>
      <vt:lpstr>Claves para entender el currículum  ( Educación 2020)</vt:lpstr>
      <vt:lpstr>Proceso de priorización</vt:lpstr>
      <vt:lpstr>Reducción Curricular</vt:lpstr>
      <vt:lpstr>Ejemplo</vt:lpstr>
      <vt:lpstr>Integración Curricular</vt:lpstr>
      <vt:lpstr>La integración curricular</vt:lpstr>
      <vt:lpstr>El COVID 19 , una oportunidad para replantear  la  Educación del Siglo XXI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Sala873</dc:creator>
  <cp:lastModifiedBy>Sala873</cp:lastModifiedBy>
  <cp:revision>7</cp:revision>
  <dcterms:created xsi:type="dcterms:W3CDTF">2020-07-24T22:02:08Z</dcterms:created>
  <dcterms:modified xsi:type="dcterms:W3CDTF">2020-09-03T15:28:46Z</dcterms:modified>
</cp:coreProperties>
</file>