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4" r:id="rId17"/>
    <p:sldId id="283" r:id="rId18"/>
    <p:sldId id="288" r:id="rId19"/>
    <p:sldId id="289" r:id="rId20"/>
    <p:sldId id="290" r:id="rId21"/>
    <p:sldId id="293" r:id="rId22"/>
    <p:sldId id="291" r:id="rId23"/>
    <p:sldId id="294" r:id="rId24"/>
    <p:sldId id="292" r:id="rId25"/>
    <p:sldId id="295" r:id="rId2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4660"/>
  </p:normalViewPr>
  <p:slideViewPr>
    <p:cSldViewPr snapToGrid="0">
      <p:cViewPr varScale="1">
        <p:scale>
          <a:sx n="69" d="100"/>
          <a:sy n="69" d="100"/>
        </p:scale>
        <p:origin x="48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84D46E-542B-4F8F-A13B-FE93AE2795E0}" type="doc">
      <dgm:prSet loTypeId="urn:microsoft.com/office/officeart/2005/8/layout/radial6" loCatId="cycle" qsTypeId="urn:microsoft.com/office/officeart/2005/8/quickstyle/3d1" qsCatId="3D" csTypeId="urn:microsoft.com/office/officeart/2005/8/colors/colorful2" csCatId="colorful" phldr="1"/>
      <dgm:spPr/>
      <dgm:t>
        <a:bodyPr/>
        <a:lstStyle/>
        <a:p>
          <a:endParaRPr lang="es-ES"/>
        </a:p>
      </dgm:t>
    </dgm:pt>
    <dgm:pt modelId="{D263C9BC-1342-4ED0-B006-768EB56BABBE}">
      <dgm:prSet phldrT="[Texto]"/>
      <dgm:spPr/>
      <dgm:t>
        <a:bodyPr/>
        <a:lstStyle/>
        <a:p>
          <a:r>
            <a:rPr lang="es-ES" dirty="0"/>
            <a:t>Mejora Permanente</a:t>
          </a:r>
        </a:p>
      </dgm:t>
    </dgm:pt>
    <dgm:pt modelId="{295FD40F-4C71-4257-A6A1-45A204D3D57C}" type="parTrans" cxnId="{76D28CCF-C4AA-4CCB-8046-A87B190F3C48}">
      <dgm:prSet/>
      <dgm:spPr/>
      <dgm:t>
        <a:bodyPr/>
        <a:lstStyle/>
        <a:p>
          <a:endParaRPr lang="es-ES"/>
        </a:p>
      </dgm:t>
    </dgm:pt>
    <dgm:pt modelId="{4ABF1711-FEC2-4ED6-9FB1-8E762CBC9C21}" type="sibTrans" cxnId="{76D28CCF-C4AA-4CCB-8046-A87B190F3C48}">
      <dgm:prSet/>
      <dgm:spPr/>
      <dgm:t>
        <a:bodyPr/>
        <a:lstStyle/>
        <a:p>
          <a:endParaRPr lang="es-ES"/>
        </a:p>
      </dgm:t>
    </dgm:pt>
    <dgm:pt modelId="{C43E0C46-B312-46A6-9FF5-B03A192B5F2B}">
      <dgm:prSet phldrT="[Texto]" custT="1"/>
      <dgm:spPr/>
      <dgm:t>
        <a:bodyPr/>
        <a:lstStyle/>
        <a:p>
          <a:r>
            <a:rPr lang="es-ES" sz="1700" b="1" dirty="0" smtClean="0">
              <a:solidFill>
                <a:schemeClr val="tx1"/>
              </a:solidFill>
            </a:rPr>
            <a:t>Inicial Diagnóstico</a:t>
          </a:r>
          <a:endParaRPr lang="es-ES" sz="1700" b="1" dirty="0">
            <a:solidFill>
              <a:schemeClr val="tx1"/>
            </a:solidFill>
          </a:endParaRPr>
        </a:p>
      </dgm:t>
    </dgm:pt>
    <dgm:pt modelId="{914EE61F-1E84-434C-B3CE-5F32AF34CAB5}" type="parTrans" cxnId="{0E0D34A9-9261-44A1-B60E-E5B24F553487}">
      <dgm:prSet/>
      <dgm:spPr/>
      <dgm:t>
        <a:bodyPr/>
        <a:lstStyle/>
        <a:p>
          <a:endParaRPr lang="es-ES"/>
        </a:p>
      </dgm:t>
    </dgm:pt>
    <dgm:pt modelId="{0FF755D5-0733-47B1-97A7-6912B28E9160}" type="sibTrans" cxnId="{0E0D34A9-9261-44A1-B60E-E5B24F553487}">
      <dgm:prSet/>
      <dgm:spPr/>
      <dgm:t>
        <a:bodyPr/>
        <a:lstStyle/>
        <a:p>
          <a:endParaRPr lang="es-ES"/>
        </a:p>
      </dgm:t>
    </dgm:pt>
    <dgm:pt modelId="{9EE6EFA0-A8A1-4159-8B5F-9F1B81234A7C}">
      <dgm:prSet phldrT="[Texto]"/>
      <dgm:spPr/>
      <dgm:t>
        <a:bodyPr/>
        <a:lstStyle/>
        <a:p>
          <a:r>
            <a:rPr lang="es-ES" b="1" dirty="0">
              <a:solidFill>
                <a:schemeClr val="tx1"/>
              </a:solidFill>
            </a:rPr>
            <a:t>Final </a:t>
          </a:r>
          <a:r>
            <a:rPr lang="es-ES" b="1" dirty="0" smtClean="0">
              <a:solidFill>
                <a:schemeClr val="tx1"/>
              </a:solidFill>
            </a:rPr>
            <a:t> </a:t>
          </a:r>
          <a:r>
            <a:rPr lang="es-ES" b="1" dirty="0" err="1">
              <a:solidFill>
                <a:schemeClr val="tx1"/>
              </a:solidFill>
            </a:rPr>
            <a:t>Sumativo</a:t>
          </a:r>
          <a:endParaRPr lang="es-ES" b="1" dirty="0">
            <a:solidFill>
              <a:schemeClr val="tx1"/>
            </a:solidFill>
          </a:endParaRPr>
        </a:p>
      </dgm:t>
    </dgm:pt>
    <dgm:pt modelId="{2E151453-C5F6-4AE2-8179-8EBB8894CE2E}" type="parTrans" cxnId="{9A25250A-8D82-4F9B-9610-E96EB1FA4A24}">
      <dgm:prSet/>
      <dgm:spPr/>
      <dgm:t>
        <a:bodyPr/>
        <a:lstStyle/>
        <a:p>
          <a:endParaRPr lang="es-ES"/>
        </a:p>
      </dgm:t>
    </dgm:pt>
    <dgm:pt modelId="{F77F1850-35DF-4C4A-944E-3FC5E1B4EEE2}" type="sibTrans" cxnId="{9A25250A-8D82-4F9B-9610-E96EB1FA4A24}">
      <dgm:prSet/>
      <dgm:spPr/>
      <dgm:t>
        <a:bodyPr/>
        <a:lstStyle/>
        <a:p>
          <a:endParaRPr lang="es-ES"/>
        </a:p>
      </dgm:t>
    </dgm:pt>
    <dgm:pt modelId="{449B5506-0139-4E90-8F7D-77356B7BBF9D}">
      <dgm:prSet phldrT="[Texto]"/>
      <dgm:spPr/>
      <dgm:t>
        <a:bodyPr/>
        <a:lstStyle/>
        <a:p>
          <a:endParaRPr lang="es-ES" dirty="0"/>
        </a:p>
      </dgm:t>
    </dgm:pt>
    <dgm:pt modelId="{CF8B62F0-56C5-45D1-ACFC-2F8C7940E0F8}" type="parTrans" cxnId="{1325E785-CCA3-40CC-80EE-4EE0AEA43B50}">
      <dgm:prSet/>
      <dgm:spPr/>
      <dgm:t>
        <a:bodyPr/>
        <a:lstStyle/>
        <a:p>
          <a:endParaRPr lang="es-ES"/>
        </a:p>
      </dgm:t>
    </dgm:pt>
    <dgm:pt modelId="{31AF8167-D4A2-4FAE-BABF-28534A05A013}" type="sibTrans" cxnId="{1325E785-CCA3-40CC-80EE-4EE0AEA43B50}">
      <dgm:prSet/>
      <dgm:spPr/>
      <dgm:t>
        <a:bodyPr/>
        <a:lstStyle/>
        <a:p>
          <a:endParaRPr lang="es-ES"/>
        </a:p>
      </dgm:t>
    </dgm:pt>
    <dgm:pt modelId="{9305F471-00E0-4C52-AC00-AFC68397794B}">
      <dgm:prSet/>
      <dgm:spPr/>
      <dgm:t>
        <a:bodyPr/>
        <a:lstStyle/>
        <a:p>
          <a:r>
            <a:rPr lang="es-ES" b="1" dirty="0" smtClean="0">
              <a:solidFill>
                <a:schemeClr val="tx1"/>
              </a:solidFill>
            </a:rPr>
            <a:t>Procesual </a:t>
          </a:r>
          <a:r>
            <a:rPr lang="es-ES" b="1" dirty="0">
              <a:solidFill>
                <a:schemeClr val="tx1"/>
              </a:solidFill>
            </a:rPr>
            <a:t>Formativo</a:t>
          </a:r>
        </a:p>
      </dgm:t>
    </dgm:pt>
    <dgm:pt modelId="{84518155-F29B-48EB-B731-F2B300C5EA47}" type="parTrans" cxnId="{8E86B3E7-4573-427C-B0D8-518A2C4FB95D}">
      <dgm:prSet/>
      <dgm:spPr/>
      <dgm:t>
        <a:bodyPr/>
        <a:lstStyle/>
        <a:p>
          <a:endParaRPr lang="es-ES"/>
        </a:p>
      </dgm:t>
    </dgm:pt>
    <dgm:pt modelId="{F5803F22-F91F-409D-BDC8-82758F59C781}" type="sibTrans" cxnId="{8E86B3E7-4573-427C-B0D8-518A2C4FB95D}">
      <dgm:prSet/>
      <dgm:spPr/>
      <dgm:t>
        <a:bodyPr/>
        <a:lstStyle/>
        <a:p>
          <a:endParaRPr lang="es-ES"/>
        </a:p>
      </dgm:t>
    </dgm:pt>
    <dgm:pt modelId="{579C9A07-0045-4264-B90B-87965251CAE3}" type="pres">
      <dgm:prSet presAssocID="{C084D46E-542B-4F8F-A13B-FE93AE2795E0}" presName="Name0" presStyleCnt="0">
        <dgm:presLayoutVars>
          <dgm:chMax val="1"/>
          <dgm:dir/>
          <dgm:animLvl val="ctr"/>
          <dgm:resizeHandles val="exact"/>
        </dgm:presLayoutVars>
      </dgm:prSet>
      <dgm:spPr/>
      <dgm:t>
        <a:bodyPr/>
        <a:lstStyle/>
        <a:p>
          <a:endParaRPr lang="es-ES"/>
        </a:p>
      </dgm:t>
    </dgm:pt>
    <dgm:pt modelId="{6EA03A8B-4B27-428E-B118-671F4EEF9130}" type="pres">
      <dgm:prSet presAssocID="{D263C9BC-1342-4ED0-B006-768EB56BABBE}" presName="centerShape" presStyleLbl="node0" presStyleIdx="0" presStyleCnt="1"/>
      <dgm:spPr/>
      <dgm:t>
        <a:bodyPr/>
        <a:lstStyle/>
        <a:p>
          <a:endParaRPr lang="es-ES"/>
        </a:p>
      </dgm:t>
    </dgm:pt>
    <dgm:pt modelId="{4E7C199B-624E-42D5-845C-C59BAA3D9B89}" type="pres">
      <dgm:prSet presAssocID="{C43E0C46-B312-46A6-9FF5-B03A192B5F2B}" presName="node" presStyleLbl="node1" presStyleIdx="0" presStyleCnt="3" custScaleX="113081" custScaleY="110547">
        <dgm:presLayoutVars>
          <dgm:bulletEnabled val="1"/>
        </dgm:presLayoutVars>
      </dgm:prSet>
      <dgm:spPr/>
      <dgm:t>
        <a:bodyPr/>
        <a:lstStyle/>
        <a:p>
          <a:endParaRPr lang="es-ES"/>
        </a:p>
      </dgm:t>
    </dgm:pt>
    <dgm:pt modelId="{4CCB6813-59B9-4130-87EF-C87663678232}" type="pres">
      <dgm:prSet presAssocID="{C43E0C46-B312-46A6-9FF5-B03A192B5F2B}" presName="dummy" presStyleCnt="0"/>
      <dgm:spPr/>
    </dgm:pt>
    <dgm:pt modelId="{3FE4A873-D66B-47CE-B18D-24617BE60E5E}" type="pres">
      <dgm:prSet presAssocID="{0FF755D5-0733-47B1-97A7-6912B28E9160}" presName="sibTrans" presStyleLbl="sibTrans2D1" presStyleIdx="0" presStyleCnt="3"/>
      <dgm:spPr/>
      <dgm:t>
        <a:bodyPr/>
        <a:lstStyle/>
        <a:p>
          <a:endParaRPr lang="es-ES"/>
        </a:p>
      </dgm:t>
    </dgm:pt>
    <dgm:pt modelId="{14650F3E-3BBB-4AEB-9F83-F928B2575A56}" type="pres">
      <dgm:prSet presAssocID="{9305F471-00E0-4C52-AC00-AFC68397794B}" presName="node" presStyleLbl="node1" presStyleIdx="1" presStyleCnt="3">
        <dgm:presLayoutVars>
          <dgm:bulletEnabled val="1"/>
        </dgm:presLayoutVars>
      </dgm:prSet>
      <dgm:spPr/>
      <dgm:t>
        <a:bodyPr/>
        <a:lstStyle/>
        <a:p>
          <a:endParaRPr lang="es-ES"/>
        </a:p>
      </dgm:t>
    </dgm:pt>
    <dgm:pt modelId="{8D58EC73-0F64-48EA-BDAA-2E925B0A0BE3}" type="pres">
      <dgm:prSet presAssocID="{9305F471-00E0-4C52-AC00-AFC68397794B}" presName="dummy" presStyleCnt="0"/>
      <dgm:spPr/>
    </dgm:pt>
    <dgm:pt modelId="{92191B7D-6812-4377-BEFA-ACB6EC1121FC}" type="pres">
      <dgm:prSet presAssocID="{F5803F22-F91F-409D-BDC8-82758F59C781}" presName="sibTrans" presStyleLbl="sibTrans2D1" presStyleIdx="1" presStyleCnt="3"/>
      <dgm:spPr/>
      <dgm:t>
        <a:bodyPr/>
        <a:lstStyle/>
        <a:p>
          <a:endParaRPr lang="es-ES"/>
        </a:p>
      </dgm:t>
    </dgm:pt>
    <dgm:pt modelId="{8BDF5930-BA5C-4423-81B0-1097CD31054A}" type="pres">
      <dgm:prSet presAssocID="{9EE6EFA0-A8A1-4159-8B5F-9F1B81234A7C}" presName="node" presStyleLbl="node1" presStyleIdx="2" presStyleCnt="3">
        <dgm:presLayoutVars>
          <dgm:bulletEnabled val="1"/>
        </dgm:presLayoutVars>
      </dgm:prSet>
      <dgm:spPr/>
      <dgm:t>
        <a:bodyPr/>
        <a:lstStyle/>
        <a:p>
          <a:endParaRPr lang="es-ES"/>
        </a:p>
      </dgm:t>
    </dgm:pt>
    <dgm:pt modelId="{29BF5970-E874-4518-B6C7-36BA7A509B34}" type="pres">
      <dgm:prSet presAssocID="{9EE6EFA0-A8A1-4159-8B5F-9F1B81234A7C}" presName="dummy" presStyleCnt="0"/>
      <dgm:spPr/>
    </dgm:pt>
    <dgm:pt modelId="{E3FD7751-4D60-4151-B7F5-F4F4D7D47E3E}" type="pres">
      <dgm:prSet presAssocID="{F77F1850-35DF-4C4A-944E-3FC5E1B4EEE2}" presName="sibTrans" presStyleLbl="sibTrans2D1" presStyleIdx="2" presStyleCnt="3"/>
      <dgm:spPr/>
      <dgm:t>
        <a:bodyPr/>
        <a:lstStyle/>
        <a:p>
          <a:endParaRPr lang="es-ES"/>
        </a:p>
      </dgm:t>
    </dgm:pt>
  </dgm:ptLst>
  <dgm:cxnLst>
    <dgm:cxn modelId="{ACB4AE93-00A2-4098-9037-3D53A1B991ED}" type="presOf" srcId="{D263C9BC-1342-4ED0-B006-768EB56BABBE}" destId="{6EA03A8B-4B27-428E-B118-671F4EEF9130}" srcOrd="0" destOrd="0" presId="urn:microsoft.com/office/officeart/2005/8/layout/radial6"/>
    <dgm:cxn modelId="{8E86B3E7-4573-427C-B0D8-518A2C4FB95D}" srcId="{D263C9BC-1342-4ED0-B006-768EB56BABBE}" destId="{9305F471-00E0-4C52-AC00-AFC68397794B}" srcOrd="1" destOrd="0" parTransId="{84518155-F29B-48EB-B731-F2B300C5EA47}" sibTransId="{F5803F22-F91F-409D-BDC8-82758F59C781}"/>
    <dgm:cxn modelId="{0E0D34A9-9261-44A1-B60E-E5B24F553487}" srcId="{D263C9BC-1342-4ED0-B006-768EB56BABBE}" destId="{C43E0C46-B312-46A6-9FF5-B03A192B5F2B}" srcOrd="0" destOrd="0" parTransId="{914EE61F-1E84-434C-B3CE-5F32AF34CAB5}" sibTransId="{0FF755D5-0733-47B1-97A7-6912B28E9160}"/>
    <dgm:cxn modelId="{1325E785-CCA3-40CC-80EE-4EE0AEA43B50}" srcId="{C084D46E-542B-4F8F-A13B-FE93AE2795E0}" destId="{449B5506-0139-4E90-8F7D-77356B7BBF9D}" srcOrd="1" destOrd="0" parTransId="{CF8B62F0-56C5-45D1-ACFC-2F8C7940E0F8}" sibTransId="{31AF8167-D4A2-4FAE-BABF-28534A05A013}"/>
    <dgm:cxn modelId="{9A25250A-8D82-4F9B-9610-E96EB1FA4A24}" srcId="{D263C9BC-1342-4ED0-B006-768EB56BABBE}" destId="{9EE6EFA0-A8A1-4159-8B5F-9F1B81234A7C}" srcOrd="2" destOrd="0" parTransId="{2E151453-C5F6-4AE2-8179-8EBB8894CE2E}" sibTransId="{F77F1850-35DF-4C4A-944E-3FC5E1B4EEE2}"/>
    <dgm:cxn modelId="{6666ADA8-1437-4249-BB5A-C57619242209}" type="presOf" srcId="{0FF755D5-0733-47B1-97A7-6912B28E9160}" destId="{3FE4A873-D66B-47CE-B18D-24617BE60E5E}" srcOrd="0" destOrd="0" presId="urn:microsoft.com/office/officeart/2005/8/layout/radial6"/>
    <dgm:cxn modelId="{D9B06E6E-570C-47CD-AA94-6E77079FE84D}" type="presOf" srcId="{9EE6EFA0-A8A1-4159-8B5F-9F1B81234A7C}" destId="{8BDF5930-BA5C-4423-81B0-1097CD31054A}" srcOrd="0" destOrd="0" presId="urn:microsoft.com/office/officeart/2005/8/layout/radial6"/>
    <dgm:cxn modelId="{D64E221E-2221-495B-8FD1-9BBF86B21340}" type="presOf" srcId="{9305F471-00E0-4C52-AC00-AFC68397794B}" destId="{14650F3E-3BBB-4AEB-9F83-F928B2575A56}" srcOrd="0" destOrd="0" presId="urn:microsoft.com/office/officeart/2005/8/layout/radial6"/>
    <dgm:cxn modelId="{259EB104-AF99-4BC1-8B6D-3791CF991AF5}" type="presOf" srcId="{C43E0C46-B312-46A6-9FF5-B03A192B5F2B}" destId="{4E7C199B-624E-42D5-845C-C59BAA3D9B89}" srcOrd="0" destOrd="0" presId="urn:microsoft.com/office/officeart/2005/8/layout/radial6"/>
    <dgm:cxn modelId="{374EF5B3-1029-4930-B1F1-15C3C66ABCFD}" type="presOf" srcId="{F77F1850-35DF-4C4A-944E-3FC5E1B4EEE2}" destId="{E3FD7751-4D60-4151-B7F5-F4F4D7D47E3E}" srcOrd="0" destOrd="0" presId="urn:microsoft.com/office/officeart/2005/8/layout/radial6"/>
    <dgm:cxn modelId="{C1F4BED0-335E-4BB4-8B70-25E5E896C7C0}" type="presOf" srcId="{F5803F22-F91F-409D-BDC8-82758F59C781}" destId="{92191B7D-6812-4377-BEFA-ACB6EC1121FC}" srcOrd="0" destOrd="0" presId="urn:microsoft.com/office/officeart/2005/8/layout/radial6"/>
    <dgm:cxn modelId="{D734C991-C574-4EAB-B7DC-F54E1A88BBD4}" type="presOf" srcId="{C084D46E-542B-4F8F-A13B-FE93AE2795E0}" destId="{579C9A07-0045-4264-B90B-87965251CAE3}" srcOrd="0" destOrd="0" presId="urn:microsoft.com/office/officeart/2005/8/layout/radial6"/>
    <dgm:cxn modelId="{76D28CCF-C4AA-4CCB-8046-A87B190F3C48}" srcId="{C084D46E-542B-4F8F-A13B-FE93AE2795E0}" destId="{D263C9BC-1342-4ED0-B006-768EB56BABBE}" srcOrd="0" destOrd="0" parTransId="{295FD40F-4C71-4257-A6A1-45A204D3D57C}" sibTransId="{4ABF1711-FEC2-4ED6-9FB1-8E762CBC9C21}"/>
    <dgm:cxn modelId="{AC2E30B4-5625-49E5-9B55-34869F594F5E}" type="presParOf" srcId="{579C9A07-0045-4264-B90B-87965251CAE3}" destId="{6EA03A8B-4B27-428E-B118-671F4EEF9130}" srcOrd="0" destOrd="0" presId="urn:microsoft.com/office/officeart/2005/8/layout/radial6"/>
    <dgm:cxn modelId="{BA93DBFC-7271-47B6-B651-FC5E5B8DE9B8}" type="presParOf" srcId="{579C9A07-0045-4264-B90B-87965251CAE3}" destId="{4E7C199B-624E-42D5-845C-C59BAA3D9B89}" srcOrd="1" destOrd="0" presId="urn:microsoft.com/office/officeart/2005/8/layout/radial6"/>
    <dgm:cxn modelId="{604B2690-F99D-4AE0-9F53-01763AEE3E9C}" type="presParOf" srcId="{579C9A07-0045-4264-B90B-87965251CAE3}" destId="{4CCB6813-59B9-4130-87EF-C87663678232}" srcOrd="2" destOrd="0" presId="urn:microsoft.com/office/officeart/2005/8/layout/radial6"/>
    <dgm:cxn modelId="{101053C7-71FA-4C8C-8493-89EABBC9824C}" type="presParOf" srcId="{579C9A07-0045-4264-B90B-87965251CAE3}" destId="{3FE4A873-D66B-47CE-B18D-24617BE60E5E}" srcOrd="3" destOrd="0" presId="urn:microsoft.com/office/officeart/2005/8/layout/radial6"/>
    <dgm:cxn modelId="{36197E7F-3F2D-479D-AFE2-1DF145485670}" type="presParOf" srcId="{579C9A07-0045-4264-B90B-87965251CAE3}" destId="{14650F3E-3BBB-4AEB-9F83-F928B2575A56}" srcOrd="4" destOrd="0" presId="urn:microsoft.com/office/officeart/2005/8/layout/radial6"/>
    <dgm:cxn modelId="{406EA053-F4D7-40FD-81AF-79938CD80231}" type="presParOf" srcId="{579C9A07-0045-4264-B90B-87965251CAE3}" destId="{8D58EC73-0F64-48EA-BDAA-2E925B0A0BE3}" srcOrd="5" destOrd="0" presId="urn:microsoft.com/office/officeart/2005/8/layout/radial6"/>
    <dgm:cxn modelId="{19B1E7AC-8A6B-4E6A-B049-2C3AEFFE814C}" type="presParOf" srcId="{579C9A07-0045-4264-B90B-87965251CAE3}" destId="{92191B7D-6812-4377-BEFA-ACB6EC1121FC}" srcOrd="6" destOrd="0" presId="urn:microsoft.com/office/officeart/2005/8/layout/radial6"/>
    <dgm:cxn modelId="{148A99A9-A793-41B4-823F-2BB01CAAEEC5}" type="presParOf" srcId="{579C9A07-0045-4264-B90B-87965251CAE3}" destId="{8BDF5930-BA5C-4423-81B0-1097CD31054A}" srcOrd="7" destOrd="0" presId="urn:microsoft.com/office/officeart/2005/8/layout/radial6"/>
    <dgm:cxn modelId="{EFF3D378-2A21-43B5-BA1A-FA45D0B9FB84}" type="presParOf" srcId="{579C9A07-0045-4264-B90B-87965251CAE3}" destId="{29BF5970-E874-4518-B6C7-36BA7A509B34}" srcOrd="8" destOrd="0" presId="urn:microsoft.com/office/officeart/2005/8/layout/radial6"/>
    <dgm:cxn modelId="{B66003F7-1DDD-4539-9B71-CA719A17EFA1}" type="presParOf" srcId="{579C9A07-0045-4264-B90B-87965251CAE3}" destId="{E3FD7751-4D60-4151-B7F5-F4F4D7D47E3E}"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D44D60-4E77-6243-ABB8-71D27DA4AA0A}" type="doc">
      <dgm:prSet loTypeId="urn:microsoft.com/office/officeart/2005/8/layout/hList9" loCatId="" qsTypeId="urn:microsoft.com/office/officeart/2005/8/quickstyle/simple4" qsCatId="simple" csTypeId="urn:microsoft.com/office/officeart/2005/8/colors/colorful1" csCatId="colorful" phldr="1"/>
      <dgm:spPr/>
      <dgm:t>
        <a:bodyPr/>
        <a:lstStyle/>
        <a:p>
          <a:endParaRPr lang="en-US"/>
        </a:p>
      </dgm:t>
    </dgm:pt>
    <dgm:pt modelId="{F3F08C66-BDE2-6447-AFD7-B51D10D2702C}">
      <dgm:prSet phldrT="[Text]"/>
      <dgm:spPr/>
      <dgm:t>
        <a:bodyPr/>
        <a:lstStyle/>
        <a:p>
          <a:r>
            <a:rPr lang="en-US" dirty="0" err="1">
              <a:solidFill>
                <a:schemeClr val="tx1"/>
              </a:solidFill>
              <a:latin typeface="Arial" charset="0"/>
              <a:ea typeface="Arial" charset="0"/>
              <a:cs typeface="Arial" charset="0"/>
            </a:rPr>
            <a:t>Evaluaci</a:t>
          </a:r>
          <a:r>
            <a:rPr lang="es-ES" dirty="0" err="1">
              <a:solidFill>
                <a:schemeClr val="tx1"/>
              </a:solidFill>
              <a:latin typeface="Arial" charset="0"/>
              <a:ea typeface="Arial" charset="0"/>
              <a:cs typeface="Arial" charset="0"/>
            </a:rPr>
            <a:t>ón</a:t>
          </a:r>
          <a:r>
            <a:rPr lang="es-ES" dirty="0">
              <a:solidFill>
                <a:schemeClr val="tx1"/>
              </a:solidFill>
              <a:latin typeface="Arial" charset="0"/>
              <a:ea typeface="Arial" charset="0"/>
              <a:cs typeface="Arial" charset="0"/>
            </a:rPr>
            <a:t> </a:t>
          </a:r>
          <a:r>
            <a:rPr lang="es-ES" dirty="0" err="1">
              <a:solidFill>
                <a:schemeClr val="tx1"/>
              </a:solidFill>
              <a:latin typeface="Arial" charset="0"/>
              <a:ea typeface="Arial" charset="0"/>
              <a:cs typeface="Arial" charset="0"/>
            </a:rPr>
            <a:t>Diagóstica</a:t>
          </a:r>
          <a:endParaRPr lang="en-US" dirty="0">
            <a:solidFill>
              <a:schemeClr val="tx1"/>
            </a:solidFill>
            <a:latin typeface="Arial" charset="0"/>
            <a:ea typeface="Arial" charset="0"/>
            <a:cs typeface="Arial" charset="0"/>
          </a:endParaRPr>
        </a:p>
      </dgm:t>
    </dgm:pt>
    <dgm:pt modelId="{1470FA27-675E-5B4A-8CD9-5FD152479EC2}" type="parTrans" cxnId="{0FEFCB35-35F3-D747-B23B-7F52896DF2C0}">
      <dgm:prSet/>
      <dgm:spPr/>
      <dgm:t>
        <a:bodyPr/>
        <a:lstStyle/>
        <a:p>
          <a:endParaRPr lang="en-US">
            <a:latin typeface="Arial" charset="0"/>
            <a:ea typeface="Arial" charset="0"/>
            <a:cs typeface="Arial" charset="0"/>
          </a:endParaRPr>
        </a:p>
      </dgm:t>
    </dgm:pt>
    <dgm:pt modelId="{C1428CFC-0C86-FD4F-97C3-8518A99BD7D5}" type="sibTrans" cxnId="{0FEFCB35-35F3-D747-B23B-7F52896DF2C0}">
      <dgm:prSet/>
      <dgm:spPr/>
      <dgm:t>
        <a:bodyPr/>
        <a:lstStyle/>
        <a:p>
          <a:endParaRPr lang="en-US">
            <a:latin typeface="Arial" charset="0"/>
            <a:ea typeface="Arial" charset="0"/>
            <a:cs typeface="Arial" charset="0"/>
          </a:endParaRPr>
        </a:p>
      </dgm:t>
    </dgm:pt>
    <dgm:pt modelId="{9A925600-8552-734B-B686-30BC78DF5B85}">
      <dgm:prSet phldrT="[Text]" custT="1"/>
      <dgm:spPr/>
      <dgm:t>
        <a:bodyPr/>
        <a:lstStyle/>
        <a:p>
          <a:r>
            <a:rPr lang="en-US" sz="1000" dirty="0" err="1">
              <a:latin typeface="Arial" charset="0"/>
              <a:ea typeface="Arial" charset="0"/>
              <a:cs typeface="Arial" charset="0"/>
            </a:rPr>
            <a:t>Observaci</a:t>
          </a:r>
          <a:r>
            <a:rPr lang="es-ES" sz="1000" dirty="0" err="1">
              <a:latin typeface="Arial" charset="0"/>
              <a:ea typeface="Arial" charset="0"/>
              <a:cs typeface="Arial" charset="0"/>
            </a:rPr>
            <a:t>ón</a:t>
          </a:r>
          <a:r>
            <a:rPr lang="es-ES" sz="1000" dirty="0">
              <a:latin typeface="Arial" charset="0"/>
              <a:ea typeface="Arial" charset="0"/>
              <a:cs typeface="Arial" charset="0"/>
            </a:rPr>
            <a:t> y análisis de el estado inicial de aprendizaje</a:t>
          </a:r>
          <a:r>
            <a:rPr lang="es-ES" sz="1000" baseline="0" dirty="0">
              <a:latin typeface="Arial" charset="0"/>
              <a:ea typeface="Arial" charset="0"/>
              <a:cs typeface="Arial" charset="0"/>
            </a:rPr>
            <a:t> de estudiantes.</a:t>
          </a:r>
          <a:endParaRPr lang="en-US" sz="1000" dirty="0">
            <a:latin typeface="Arial" charset="0"/>
            <a:ea typeface="Arial" charset="0"/>
            <a:cs typeface="Arial" charset="0"/>
          </a:endParaRPr>
        </a:p>
      </dgm:t>
    </dgm:pt>
    <dgm:pt modelId="{050BE923-EAA1-D446-9E07-085BE206C762}" type="parTrans" cxnId="{AE5D49FB-971B-B24A-B67F-FC7F3F0D09CC}">
      <dgm:prSet/>
      <dgm:spPr/>
      <dgm:t>
        <a:bodyPr/>
        <a:lstStyle/>
        <a:p>
          <a:endParaRPr lang="en-US">
            <a:latin typeface="Arial" charset="0"/>
            <a:ea typeface="Arial" charset="0"/>
            <a:cs typeface="Arial" charset="0"/>
          </a:endParaRPr>
        </a:p>
      </dgm:t>
    </dgm:pt>
    <dgm:pt modelId="{EDE343ED-15FE-044D-89F3-86E8F7A61904}" type="sibTrans" cxnId="{AE5D49FB-971B-B24A-B67F-FC7F3F0D09CC}">
      <dgm:prSet/>
      <dgm:spPr/>
      <dgm:t>
        <a:bodyPr/>
        <a:lstStyle/>
        <a:p>
          <a:endParaRPr lang="en-US">
            <a:latin typeface="Arial" charset="0"/>
            <a:ea typeface="Arial" charset="0"/>
            <a:cs typeface="Arial" charset="0"/>
          </a:endParaRPr>
        </a:p>
      </dgm:t>
    </dgm:pt>
    <dgm:pt modelId="{A2AA2F72-3A2F-CA40-B6B8-C2AAA88FF779}">
      <dgm:prSet phldrT="[Text]" custT="1"/>
      <dgm:spPr/>
      <dgm:t>
        <a:bodyPr/>
        <a:lstStyle/>
        <a:p>
          <a:r>
            <a:rPr lang="en-US" sz="1000" dirty="0">
              <a:latin typeface="Arial" charset="0"/>
              <a:ea typeface="Arial" charset="0"/>
              <a:cs typeface="Arial" charset="0"/>
            </a:rPr>
            <a:t>Se </a:t>
          </a:r>
          <a:r>
            <a:rPr lang="en-US" sz="1000" dirty="0" err="1">
              <a:latin typeface="Arial" charset="0"/>
              <a:ea typeface="Arial" charset="0"/>
              <a:cs typeface="Arial" charset="0"/>
            </a:rPr>
            <a:t>mide</a:t>
          </a:r>
          <a:r>
            <a:rPr lang="en-US" sz="1000" dirty="0">
              <a:latin typeface="Arial" charset="0"/>
              <a:ea typeface="Arial" charset="0"/>
              <a:cs typeface="Arial" charset="0"/>
            </a:rPr>
            <a:t> al </a:t>
          </a:r>
          <a:r>
            <a:rPr lang="en-US" sz="1000" dirty="0" err="1">
              <a:latin typeface="Arial" charset="0"/>
              <a:ea typeface="Arial" charset="0"/>
              <a:cs typeface="Arial" charset="0"/>
            </a:rPr>
            <a:t>iniciar</a:t>
          </a:r>
          <a:r>
            <a:rPr lang="en-US" sz="1000" dirty="0">
              <a:latin typeface="Arial" charset="0"/>
              <a:ea typeface="Arial" charset="0"/>
              <a:cs typeface="Arial" charset="0"/>
            </a:rPr>
            <a:t> un </a:t>
          </a:r>
          <a:r>
            <a:rPr lang="en-US" sz="1000" dirty="0" err="1">
              <a:latin typeface="Arial" charset="0"/>
              <a:ea typeface="Arial" charset="0"/>
              <a:cs typeface="Arial" charset="0"/>
            </a:rPr>
            <a:t>proceso</a:t>
          </a:r>
          <a:r>
            <a:rPr lang="en-US" sz="1000" dirty="0">
              <a:latin typeface="Arial" charset="0"/>
              <a:ea typeface="Arial" charset="0"/>
              <a:cs typeface="Arial" charset="0"/>
            </a:rPr>
            <a:t> </a:t>
          </a:r>
          <a:r>
            <a:rPr lang="en-US" sz="1000" dirty="0" err="1">
              <a:latin typeface="Arial" charset="0"/>
              <a:ea typeface="Arial" charset="0"/>
              <a:cs typeface="Arial" charset="0"/>
            </a:rPr>
            <a:t>lectivo</a:t>
          </a:r>
          <a:r>
            <a:rPr lang="en-US" sz="1000" dirty="0">
              <a:latin typeface="Arial" charset="0"/>
              <a:ea typeface="Arial" charset="0"/>
              <a:cs typeface="Arial" charset="0"/>
            </a:rPr>
            <a:t>,</a:t>
          </a:r>
          <a:r>
            <a:rPr lang="en-US" sz="1000" baseline="0" dirty="0">
              <a:latin typeface="Arial" charset="0"/>
              <a:ea typeface="Arial" charset="0"/>
              <a:cs typeface="Arial" charset="0"/>
            </a:rPr>
            <a:t> o </a:t>
          </a:r>
          <a:r>
            <a:rPr lang="en-US" sz="1000" baseline="0" dirty="0" err="1">
              <a:latin typeface="Arial" charset="0"/>
              <a:ea typeface="Arial" charset="0"/>
              <a:cs typeface="Arial" charset="0"/>
            </a:rPr>
            <a:t>bien</a:t>
          </a:r>
          <a:r>
            <a:rPr lang="en-US" sz="1000" baseline="0" dirty="0">
              <a:latin typeface="Arial" charset="0"/>
              <a:ea typeface="Arial" charset="0"/>
              <a:cs typeface="Arial" charset="0"/>
            </a:rPr>
            <a:t>, antes de </a:t>
          </a:r>
          <a:r>
            <a:rPr lang="en-US" sz="1000" baseline="0" dirty="0" err="1">
              <a:latin typeface="Arial" charset="0"/>
              <a:ea typeface="Arial" charset="0"/>
              <a:cs typeface="Arial" charset="0"/>
            </a:rPr>
            <a:t>cualquier</a:t>
          </a:r>
          <a:r>
            <a:rPr lang="en-US" sz="1000" baseline="0" dirty="0">
              <a:latin typeface="Arial" charset="0"/>
              <a:ea typeface="Arial" charset="0"/>
              <a:cs typeface="Arial" charset="0"/>
            </a:rPr>
            <a:t> </a:t>
          </a:r>
          <a:r>
            <a:rPr lang="en-US" sz="1000" baseline="0" dirty="0" err="1">
              <a:latin typeface="Arial" charset="0"/>
              <a:ea typeface="Arial" charset="0"/>
              <a:cs typeface="Arial" charset="0"/>
            </a:rPr>
            <a:t>proceso</a:t>
          </a:r>
          <a:r>
            <a:rPr lang="en-US" sz="1000" baseline="0" dirty="0">
              <a:latin typeface="Arial" charset="0"/>
              <a:ea typeface="Arial" charset="0"/>
              <a:cs typeface="Arial" charset="0"/>
            </a:rPr>
            <a:t> </a:t>
          </a:r>
          <a:r>
            <a:rPr lang="en-US" sz="1000" baseline="0" dirty="0" err="1">
              <a:latin typeface="Arial" charset="0"/>
              <a:ea typeface="Arial" charset="0"/>
              <a:cs typeface="Arial" charset="0"/>
            </a:rPr>
            <a:t>educativo</a:t>
          </a:r>
          <a:r>
            <a:rPr lang="en-US" sz="1000" baseline="0" dirty="0">
              <a:latin typeface="Arial" charset="0"/>
              <a:ea typeface="Arial" charset="0"/>
              <a:cs typeface="Arial" charset="0"/>
            </a:rPr>
            <a:t>.</a:t>
          </a:r>
          <a:endParaRPr lang="en-US" sz="1000" dirty="0">
            <a:latin typeface="Arial" charset="0"/>
            <a:ea typeface="Arial" charset="0"/>
            <a:cs typeface="Arial" charset="0"/>
          </a:endParaRPr>
        </a:p>
      </dgm:t>
    </dgm:pt>
    <dgm:pt modelId="{24EA4D11-224B-974B-A444-90AA97E1E2AB}" type="parTrans" cxnId="{346E09A5-2372-5A49-A806-2FD58D8C1A33}">
      <dgm:prSet/>
      <dgm:spPr/>
      <dgm:t>
        <a:bodyPr/>
        <a:lstStyle/>
        <a:p>
          <a:endParaRPr lang="en-US">
            <a:latin typeface="Arial" charset="0"/>
            <a:ea typeface="Arial" charset="0"/>
            <a:cs typeface="Arial" charset="0"/>
          </a:endParaRPr>
        </a:p>
      </dgm:t>
    </dgm:pt>
    <dgm:pt modelId="{2E1E3E81-92DD-CA48-9D34-8D3B2AAA0E2B}" type="sibTrans" cxnId="{346E09A5-2372-5A49-A806-2FD58D8C1A33}">
      <dgm:prSet/>
      <dgm:spPr/>
      <dgm:t>
        <a:bodyPr/>
        <a:lstStyle/>
        <a:p>
          <a:endParaRPr lang="en-US">
            <a:latin typeface="Arial" charset="0"/>
            <a:ea typeface="Arial" charset="0"/>
            <a:cs typeface="Arial" charset="0"/>
          </a:endParaRPr>
        </a:p>
      </dgm:t>
    </dgm:pt>
    <dgm:pt modelId="{6D2DA0BE-8298-A34E-BAFE-49A2523A0EBE}">
      <dgm:prSet phldrT="[Text]"/>
      <dgm:spPr/>
      <dgm:t>
        <a:bodyPr/>
        <a:lstStyle/>
        <a:p>
          <a:r>
            <a:rPr lang="en-US" dirty="0" err="1">
              <a:solidFill>
                <a:schemeClr val="tx1"/>
              </a:solidFill>
              <a:latin typeface="Arial" charset="0"/>
              <a:ea typeface="Arial" charset="0"/>
              <a:cs typeface="Arial" charset="0"/>
            </a:rPr>
            <a:t>Evaluaci</a:t>
          </a:r>
          <a:r>
            <a:rPr lang="es-ES" dirty="0" err="1">
              <a:solidFill>
                <a:schemeClr val="tx1"/>
              </a:solidFill>
              <a:latin typeface="Arial" charset="0"/>
              <a:ea typeface="Arial" charset="0"/>
              <a:cs typeface="Arial" charset="0"/>
            </a:rPr>
            <a:t>ón</a:t>
          </a:r>
          <a:r>
            <a:rPr lang="es-ES" dirty="0">
              <a:solidFill>
                <a:schemeClr val="tx1"/>
              </a:solidFill>
              <a:latin typeface="Arial" charset="0"/>
              <a:ea typeface="Arial" charset="0"/>
              <a:cs typeface="Arial" charset="0"/>
            </a:rPr>
            <a:t> Sumativa</a:t>
          </a:r>
          <a:endParaRPr lang="en-US" dirty="0">
            <a:solidFill>
              <a:schemeClr val="tx1"/>
            </a:solidFill>
            <a:latin typeface="Arial" charset="0"/>
            <a:ea typeface="Arial" charset="0"/>
            <a:cs typeface="Arial" charset="0"/>
          </a:endParaRPr>
        </a:p>
      </dgm:t>
    </dgm:pt>
    <dgm:pt modelId="{EDECB2CA-6C32-5B49-8394-170A844336DF}" type="parTrans" cxnId="{3111FAB9-9DBA-C34F-BECF-AD36DBAB832A}">
      <dgm:prSet/>
      <dgm:spPr/>
      <dgm:t>
        <a:bodyPr/>
        <a:lstStyle/>
        <a:p>
          <a:endParaRPr lang="en-US">
            <a:latin typeface="Arial" charset="0"/>
            <a:ea typeface="Arial" charset="0"/>
            <a:cs typeface="Arial" charset="0"/>
          </a:endParaRPr>
        </a:p>
      </dgm:t>
    </dgm:pt>
    <dgm:pt modelId="{EBAE4E89-A617-CD4F-BB20-53542EEBD18F}" type="sibTrans" cxnId="{3111FAB9-9DBA-C34F-BECF-AD36DBAB832A}">
      <dgm:prSet/>
      <dgm:spPr/>
      <dgm:t>
        <a:bodyPr/>
        <a:lstStyle/>
        <a:p>
          <a:endParaRPr lang="en-US">
            <a:latin typeface="Arial" charset="0"/>
            <a:ea typeface="Arial" charset="0"/>
            <a:cs typeface="Arial" charset="0"/>
          </a:endParaRPr>
        </a:p>
      </dgm:t>
    </dgm:pt>
    <dgm:pt modelId="{43D30AB3-F500-864A-AB50-96FCC09FD6BC}">
      <dgm:prSet phldrT="[Text]" custT="1"/>
      <dgm:spPr/>
      <dgm:t>
        <a:bodyPr/>
        <a:lstStyle/>
        <a:p>
          <a:r>
            <a:rPr lang="en-US" sz="1000" dirty="0">
              <a:latin typeface="Arial" charset="0"/>
              <a:ea typeface="Arial" charset="0"/>
              <a:cs typeface="Arial" charset="0"/>
            </a:rPr>
            <a:t>Su </a:t>
          </a:r>
          <a:r>
            <a:rPr lang="en-US" sz="1000" dirty="0" err="1">
              <a:latin typeface="Arial" charset="0"/>
              <a:ea typeface="Arial" charset="0"/>
              <a:cs typeface="Arial" charset="0"/>
            </a:rPr>
            <a:t>objetivo</a:t>
          </a:r>
          <a:r>
            <a:rPr lang="en-US" sz="1000" dirty="0">
              <a:latin typeface="Arial" charset="0"/>
              <a:ea typeface="Arial" charset="0"/>
              <a:cs typeface="Arial" charset="0"/>
            </a:rPr>
            <a:t> </a:t>
          </a:r>
          <a:r>
            <a:rPr lang="en-US" sz="1000" dirty="0" err="1">
              <a:latin typeface="Arial" charset="0"/>
              <a:ea typeface="Arial" charset="0"/>
              <a:cs typeface="Arial" charset="0"/>
            </a:rPr>
            <a:t>es</a:t>
          </a:r>
          <a:r>
            <a:rPr lang="en-US" sz="1000" baseline="0" dirty="0">
              <a:latin typeface="Arial" charset="0"/>
              <a:ea typeface="Arial" charset="0"/>
              <a:cs typeface="Arial" charset="0"/>
            </a:rPr>
            <a:t> </a:t>
          </a:r>
          <a:r>
            <a:rPr lang="en-US" sz="1000" baseline="0" dirty="0" err="1">
              <a:latin typeface="Arial" charset="0"/>
              <a:ea typeface="Arial" charset="0"/>
              <a:cs typeface="Arial" charset="0"/>
            </a:rPr>
            <a:t>determinar</a:t>
          </a:r>
          <a:r>
            <a:rPr lang="en-US" sz="1000" baseline="0" dirty="0">
              <a:latin typeface="Arial" charset="0"/>
              <a:ea typeface="Arial" charset="0"/>
              <a:cs typeface="Arial" charset="0"/>
            </a:rPr>
            <a:t> el </a:t>
          </a:r>
          <a:r>
            <a:rPr lang="en-US" sz="1000" baseline="0" dirty="0" err="1">
              <a:latin typeface="Arial" charset="0"/>
              <a:ea typeface="Arial" charset="0"/>
              <a:cs typeface="Arial" charset="0"/>
            </a:rPr>
            <a:t>logro</a:t>
          </a:r>
          <a:r>
            <a:rPr lang="en-US" sz="1000" baseline="0" dirty="0">
              <a:latin typeface="Arial" charset="0"/>
              <a:ea typeface="Arial" charset="0"/>
              <a:cs typeface="Arial" charset="0"/>
            </a:rPr>
            <a:t> de </a:t>
          </a:r>
          <a:r>
            <a:rPr lang="en-US" sz="1000" baseline="0" dirty="0" err="1">
              <a:latin typeface="Arial" charset="0"/>
              <a:ea typeface="Arial" charset="0"/>
              <a:cs typeface="Arial" charset="0"/>
            </a:rPr>
            <a:t>los</a:t>
          </a:r>
          <a:r>
            <a:rPr lang="en-US" sz="1000" baseline="0" dirty="0">
              <a:latin typeface="Arial" charset="0"/>
              <a:ea typeface="Arial" charset="0"/>
              <a:cs typeface="Arial" charset="0"/>
            </a:rPr>
            <a:t> </a:t>
          </a:r>
          <a:r>
            <a:rPr lang="en-US" sz="1000" baseline="0" dirty="0" err="1">
              <a:latin typeface="Arial" charset="0"/>
              <a:ea typeface="Arial" charset="0"/>
              <a:cs typeface="Arial" charset="0"/>
            </a:rPr>
            <a:t>objetivos</a:t>
          </a:r>
          <a:r>
            <a:rPr lang="en-US" sz="1000" baseline="0" dirty="0">
              <a:latin typeface="Arial" charset="0"/>
              <a:ea typeface="Arial" charset="0"/>
              <a:cs typeface="Arial" charset="0"/>
            </a:rPr>
            <a:t> de </a:t>
          </a:r>
          <a:r>
            <a:rPr lang="en-US" sz="1000" baseline="0" dirty="0" err="1">
              <a:latin typeface="Arial" charset="0"/>
              <a:ea typeface="Arial" charset="0"/>
              <a:cs typeface="Arial" charset="0"/>
            </a:rPr>
            <a:t>aprendizaje</a:t>
          </a:r>
          <a:r>
            <a:rPr lang="en-US" sz="1000" baseline="0" dirty="0">
              <a:latin typeface="Arial" charset="0"/>
              <a:ea typeface="Arial" charset="0"/>
              <a:cs typeface="Arial" charset="0"/>
            </a:rPr>
            <a:t> al </a:t>
          </a:r>
          <a:r>
            <a:rPr lang="en-US" sz="1000" baseline="0" dirty="0" err="1">
              <a:latin typeface="Arial" charset="0"/>
              <a:ea typeface="Arial" charset="0"/>
              <a:cs typeface="Arial" charset="0"/>
            </a:rPr>
            <a:t>finalizar</a:t>
          </a:r>
          <a:r>
            <a:rPr lang="en-US" sz="1000" baseline="0" dirty="0">
              <a:latin typeface="Arial" charset="0"/>
              <a:ea typeface="Arial" charset="0"/>
              <a:cs typeface="Arial" charset="0"/>
            </a:rPr>
            <a:t> un </a:t>
          </a:r>
          <a:r>
            <a:rPr lang="en-US" sz="1000" baseline="0" dirty="0" err="1">
              <a:latin typeface="Arial" charset="0"/>
              <a:ea typeface="Arial" charset="0"/>
              <a:cs typeface="Arial" charset="0"/>
            </a:rPr>
            <a:t>proceso</a:t>
          </a:r>
          <a:r>
            <a:rPr lang="en-US" sz="900" baseline="0" dirty="0">
              <a:latin typeface="Arial" charset="0"/>
              <a:ea typeface="Arial" charset="0"/>
              <a:cs typeface="Arial" charset="0"/>
            </a:rPr>
            <a:t>.</a:t>
          </a:r>
          <a:endParaRPr lang="en-US" sz="900" dirty="0">
            <a:latin typeface="Arial" charset="0"/>
            <a:ea typeface="Arial" charset="0"/>
            <a:cs typeface="Arial" charset="0"/>
          </a:endParaRPr>
        </a:p>
      </dgm:t>
    </dgm:pt>
    <dgm:pt modelId="{AFEDDCBB-CEFB-F440-9998-6D2CC49899A5}" type="parTrans" cxnId="{5C9E8AC5-F551-A34E-BB25-86B301D7E908}">
      <dgm:prSet/>
      <dgm:spPr/>
      <dgm:t>
        <a:bodyPr/>
        <a:lstStyle/>
        <a:p>
          <a:endParaRPr lang="en-US">
            <a:latin typeface="Arial" charset="0"/>
            <a:ea typeface="Arial" charset="0"/>
            <a:cs typeface="Arial" charset="0"/>
          </a:endParaRPr>
        </a:p>
      </dgm:t>
    </dgm:pt>
    <dgm:pt modelId="{65E4B2AD-FC27-3342-B618-4A9D8B521273}" type="sibTrans" cxnId="{5C9E8AC5-F551-A34E-BB25-86B301D7E908}">
      <dgm:prSet/>
      <dgm:spPr/>
      <dgm:t>
        <a:bodyPr/>
        <a:lstStyle/>
        <a:p>
          <a:endParaRPr lang="en-US">
            <a:latin typeface="Arial" charset="0"/>
            <a:ea typeface="Arial" charset="0"/>
            <a:cs typeface="Arial" charset="0"/>
          </a:endParaRPr>
        </a:p>
      </dgm:t>
    </dgm:pt>
    <dgm:pt modelId="{3F37B715-199E-A649-9E15-1D42952A1D9D}">
      <dgm:prSet phldrT="[Text]" custT="1"/>
      <dgm:spPr/>
      <dgm:t>
        <a:bodyPr/>
        <a:lstStyle/>
        <a:p>
          <a:r>
            <a:rPr lang="en-US" sz="1000" dirty="0">
              <a:latin typeface="Arial" charset="0"/>
              <a:ea typeface="Arial" charset="0"/>
              <a:cs typeface="Arial" charset="0"/>
            </a:rPr>
            <a:t>La </a:t>
          </a:r>
          <a:r>
            <a:rPr lang="en-US" sz="1000" dirty="0" err="1">
              <a:latin typeface="Arial" charset="0"/>
              <a:ea typeface="Arial" charset="0"/>
              <a:cs typeface="Arial" charset="0"/>
            </a:rPr>
            <a:t>evaluaci</a:t>
          </a:r>
          <a:r>
            <a:rPr lang="es-ES" sz="1000" dirty="0" err="1">
              <a:latin typeface="Arial" charset="0"/>
              <a:ea typeface="Arial" charset="0"/>
              <a:cs typeface="Arial" charset="0"/>
            </a:rPr>
            <a:t>ón</a:t>
          </a:r>
          <a:r>
            <a:rPr lang="es-ES" sz="1000" dirty="0">
              <a:latin typeface="Arial" charset="0"/>
              <a:ea typeface="Arial" charset="0"/>
              <a:cs typeface="Arial" charset="0"/>
            </a:rPr>
            <a:t> sumativa</a:t>
          </a:r>
          <a:r>
            <a:rPr lang="es-ES" sz="1000" baseline="0" dirty="0">
              <a:latin typeface="Arial" charset="0"/>
              <a:ea typeface="Arial" charset="0"/>
              <a:cs typeface="Arial" charset="0"/>
            </a:rPr>
            <a:t> permite </a:t>
          </a:r>
          <a:r>
            <a:rPr lang="es-ES" sz="1000" baseline="0" dirty="0" smtClean="0">
              <a:latin typeface="Arial" charset="0"/>
              <a:ea typeface="Arial" charset="0"/>
              <a:cs typeface="Arial" charset="0"/>
            </a:rPr>
            <a:t>relevar avances</a:t>
          </a:r>
          <a:r>
            <a:rPr lang="es-ES" sz="1000" baseline="0" dirty="0">
              <a:latin typeface="Arial" charset="0"/>
              <a:ea typeface="Arial" charset="0"/>
              <a:cs typeface="Arial" charset="0"/>
            </a:rPr>
            <a:t>, logros y desafíos.</a:t>
          </a:r>
          <a:endParaRPr lang="en-US" sz="1000" dirty="0">
            <a:latin typeface="Arial" charset="0"/>
            <a:ea typeface="Arial" charset="0"/>
            <a:cs typeface="Arial" charset="0"/>
          </a:endParaRPr>
        </a:p>
      </dgm:t>
    </dgm:pt>
    <dgm:pt modelId="{28FD9D82-4396-164E-8E2A-9884862A1D7C}" type="parTrans" cxnId="{ACEFBBF7-8C73-3E4B-ACCE-57748608CF08}">
      <dgm:prSet/>
      <dgm:spPr/>
      <dgm:t>
        <a:bodyPr/>
        <a:lstStyle/>
        <a:p>
          <a:endParaRPr lang="en-US">
            <a:latin typeface="Arial" charset="0"/>
            <a:ea typeface="Arial" charset="0"/>
            <a:cs typeface="Arial" charset="0"/>
          </a:endParaRPr>
        </a:p>
      </dgm:t>
    </dgm:pt>
    <dgm:pt modelId="{05FD12C7-A78E-A74D-B11D-5BF7CB87CD9F}" type="sibTrans" cxnId="{ACEFBBF7-8C73-3E4B-ACCE-57748608CF08}">
      <dgm:prSet/>
      <dgm:spPr/>
      <dgm:t>
        <a:bodyPr/>
        <a:lstStyle/>
        <a:p>
          <a:endParaRPr lang="en-US">
            <a:latin typeface="Arial" charset="0"/>
            <a:ea typeface="Arial" charset="0"/>
            <a:cs typeface="Arial" charset="0"/>
          </a:endParaRPr>
        </a:p>
      </dgm:t>
    </dgm:pt>
    <dgm:pt modelId="{C78CF8A4-345E-EF46-8551-1CBA41654373}">
      <dgm:prSet/>
      <dgm:spPr/>
      <dgm:t>
        <a:bodyPr/>
        <a:lstStyle/>
        <a:p>
          <a:r>
            <a:rPr lang="en-US">
              <a:solidFill>
                <a:schemeClr val="tx1"/>
              </a:solidFill>
              <a:latin typeface="Arial" charset="0"/>
              <a:ea typeface="Arial" charset="0"/>
              <a:cs typeface="Arial" charset="0"/>
            </a:rPr>
            <a:t>Evaluaci</a:t>
          </a:r>
          <a:r>
            <a:rPr lang="es-ES">
              <a:solidFill>
                <a:schemeClr val="tx1"/>
              </a:solidFill>
              <a:latin typeface="Arial" charset="0"/>
              <a:ea typeface="Arial" charset="0"/>
              <a:cs typeface="Arial" charset="0"/>
            </a:rPr>
            <a:t>ón Formativa</a:t>
          </a:r>
          <a:endParaRPr lang="en-US">
            <a:solidFill>
              <a:schemeClr val="tx1"/>
            </a:solidFill>
            <a:latin typeface="Arial" charset="0"/>
            <a:ea typeface="Arial" charset="0"/>
            <a:cs typeface="Arial" charset="0"/>
          </a:endParaRPr>
        </a:p>
      </dgm:t>
    </dgm:pt>
    <dgm:pt modelId="{DF825ADB-5B8B-8F44-BA4A-28472157BAA7}" type="parTrans" cxnId="{D8E2DD7D-D207-084C-A6B7-131071B338DF}">
      <dgm:prSet/>
      <dgm:spPr/>
      <dgm:t>
        <a:bodyPr/>
        <a:lstStyle/>
        <a:p>
          <a:endParaRPr lang="en-US">
            <a:latin typeface="Arial" charset="0"/>
            <a:ea typeface="Arial" charset="0"/>
            <a:cs typeface="Arial" charset="0"/>
          </a:endParaRPr>
        </a:p>
      </dgm:t>
    </dgm:pt>
    <dgm:pt modelId="{4865286E-4378-5C46-BFCD-177F914C9301}" type="sibTrans" cxnId="{D8E2DD7D-D207-084C-A6B7-131071B338DF}">
      <dgm:prSet/>
      <dgm:spPr/>
      <dgm:t>
        <a:bodyPr/>
        <a:lstStyle/>
        <a:p>
          <a:endParaRPr lang="en-US">
            <a:latin typeface="Arial" charset="0"/>
            <a:ea typeface="Arial" charset="0"/>
            <a:cs typeface="Arial" charset="0"/>
          </a:endParaRPr>
        </a:p>
      </dgm:t>
    </dgm:pt>
    <dgm:pt modelId="{F05AB700-A44E-6646-A7BF-456B7AA5F89C}">
      <dgm:prSet custT="1"/>
      <dgm:spPr/>
      <dgm:t>
        <a:bodyPr/>
        <a:lstStyle/>
        <a:p>
          <a:r>
            <a:rPr lang="en-US" sz="1000" dirty="0" err="1">
              <a:solidFill>
                <a:schemeClr val="tx1"/>
              </a:solidFill>
              <a:latin typeface="Arial" charset="0"/>
              <a:ea typeface="Arial" charset="0"/>
              <a:cs typeface="Arial" charset="0"/>
            </a:rPr>
            <a:t>Evaluaci</a:t>
          </a:r>
          <a:r>
            <a:rPr lang="es-ES" sz="1000" dirty="0" err="1">
              <a:solidFill>
                <a:schemeClr val="tx1"/>
              </a:solidFill>
              <a:latin typeface="Arial" charset="0"/>
              <a:ea typeface="Arial" charset="0"/>
              <a:cs typeface="Arial" charset="0"/>
            </a:rPr>
            <a:t>ón</a:t>
          </a:r>
          <a:r>
            <a:rPr lang="es-ES" sz="1000" dirty="0">
              <a:solidFill>
                <a:schemeClr val="tx1"/>
              </a:solidFill>
              <a:latin typeface="Arial" charset="0"/>
              <a:ea typeface="Arial" charset="0"/>
              <a:cs typeface="Arial" charset="0"/>
            </a:rPr>
            <a:t> que se realiza</a:t>
          </a:r>
          <a:r>
            <a:rPr lang="es-ES" sz="1000" baseline="0" dirty="0">
              <a:solidFill>
                <a:schemeClr val="tx1"/>
              </a:solidFill>
              <a:latin typeface="Arial" charset="0"/>
              <a:ea typeface="Arial" charset="0"/>
              <a:cs typeface="Arial" charset="0"/>
            </a:rPr>
            <a:t> a lo largo de un proceso de aprendizaje.</a:t>
          </a:r>
        </a:p>
      </dgm:t>
    </dgm:pt>
    <dgm:pt modelId="{5D0FB3A8-B895-9F4B-A47A-1B42B317DFBF}" type="parTrans" cxnId="{4A90BB11-B5F3-F64F-AAA9-E9D5ED1809A2}">
      <dgm:prSet/>
      <dgm:spPr/>
      <dgm:t>
        <a:bodyPr/>
        <a:lstStyle/>
        <a:p>
          <a:endParaRPr lang="en-US">
            <a:latin typeface="Arial" charset="0"/>
            <a:ea typeface="Arial" charset="0"/>
            <a:cs typeface="Arial" charset="0"/>
          </a:endParaRPr>
        </a:p>
      </dgm:t>
    </dgm:pt>
    <dgm:pt modelId="{AB174B75-C14C-AB41-9A0D-9EC253C0B04B}" type="sibTrans" cxnId="{4A90BB11-B5F3-F64F-AAA9-E9D5ED1809A2}">
      <dgm:prSet/>
      <dgm:spPr/>
      <dgm:t>
        <a:bodyPr/>
        <a:lstStyle/>
        <a:p>
          <a:endParaRPr lang="en-US">
            <a:latin typeface="Arial" charset="0"/>
            <a:ea typeface="Arial" charset="0"/>
            <a:cs typeface="Arial" charset="0"/>
          </a:endParaRPr>
        </a:p>
      </dgm:t>
    </dgm:pt>
    <dgm:pt modelId="{90C56ABF-7FFC-3046-A9B3-742BDA14DA01}">
      <dgm:prSet custT="1"/>
      <dgm:spPr/>
      <dgm:t>
        <a:bodyPr/>
        <a:lstStyle/>
        <a:p>
          <a:r>
            <a:rPr lang="es-ES" sz="1000" baseline="0" dirty="0">
              <a:solidFill>
                <a:schemeClr val="tx1"/>
              </a:solidFill>
              <a:latin typeface="Arial" charset="0"/>
              <a:ea typeface="Arial" charset="0"/>
              <a:cs typeface="Arial" charset="0"/>
            </a:rPr>
            <a:t>Permite identificar cómo van desarrollándose los estudiantes a lo largo de un proceso</a:t>
          </a:r>
          <a:r>
            <a:rPr lang="es-ES" sz="900" baseline="0" dirty="0">
              <a:solidFill>
                <a:schemeClr val="tx1"/>
              </a:solidFill>
              <a:latin typeface="Arial" charset="0"/>
              <a:ea typeface="Arial" charset="0"/>
              <a:cs typeface="Arial" charset="0"/>
            </a:rPr>
            <a:t>.</a:t>
          </a:r>
        </a:p>
      </dgm:t>
    </dgm:pt>
    <dgm:pt modelId="{4D89EC3F-3FF8-6141-A9FA-BD2A9937B920}" type="parTrans" cxnId="{0C672C25-9503-CF48-96F1-76412CB9DA9A}">
      <dgm:prSet/>
      <dgm:spPr/>
      <dgm:t>
        <a:bodyPr/>
        <a:lstStyle/>
        <a:p>
          <a:endParaRPr lang="en-US">
            <a:latin typeface="Arial" charset="0"/>
            <a:ea typeface="Arial" charset="0"/>
            <a:cs typeface="Arial" charset="0"/>
          </a:endParaRPr>
        </a:p>
      </dgm:t>
    </dgm:pt>
    <dgm:pt modelId="{FF405802-C685-D840-AD3F-8C3C963E6388}" type="sibTrans" cxnId="{0C672C25-9503-CF48-96F1-76412CB9DA9A}">
      <dgm:prSet/>
      <dgm:spPr/>
      <dgm:t>
        <a:bodyPr/>
        <a:lstStyle/>
        <a:p>
          <a:endParaRPr lang="en-US">
            <a:latin typeface="Arial" charset="0"/>
            <a:ea typeface="Arial" charset="0"/>
            <a:cs typeface="Arial" charset="0"/>
          </a:endParaRPr>
        </a:p>
      </dgm:t>
    </dgm:pt>
    <dgm:pt modelId="{FA1147BE-1ADC-AB4F-8750-F36524ED804E}">
      <dgm:prSet custT="1"/>
      <dgm:spPr/>
      <dgm:t>
        <a:bodyPr/>
        <a:lstStyle/>
        <a:p>
          <a:r>
            <a:rPr lang="es-ES" sz="1000" baseline="0" dirty="0">
              <a:solidFill>
                <a:schemeClr val="tx1"/>
              </a:solidFill>
              <a:latin typeface="Arial" charset="0"/>
              <a:ea typeface="Arial" charset="0"/>
              <a:cs typeface="Arial" charset="0"/>
            </a:rPr>
            <a:t>Permite la toma de decisiones para acortar la brecha entre el estado actual del aprendizaje y los objetivos establecidos.</a:t>
          </a:r>
        </a:p>
      </dgm:t>
    </dgm:pt>
    <dgm:pt modelId="{2970E2B7-E100-5B4E-92AC-9FA6A0182CF7}" type="parTrans" cxnId="{2CDB3627-342C-0A4E-86B9-4E90A1455815}">
      <dgm:prSet/>
      <dgm:spPr/>
      <dgm:t>
        <a:bodyPr/>
        <a:lstStyle/>
        <a:p>
          <a:endParaRPr lang="en-US">
            <a:latin typeface="Arial" charset="0"/>
            <a:ea typeface="Arial" charset="0"/>
            <a:cs typeface="Arial" charset="0"/>
          </a:endParaRPr>
        </a:p>
      </dgm:t>
    </dgm:pt>
    <dgm:pt modelId="{CCB7037D-883C-0647-88EE-403ED7A130DB}" type="sibTrans" cxnId="{2CDB3627-342C-0A4E-86B9-4E90A1455815}">
      <dgm:prSet/>
      <dgm:spPr/>
      <dgm:t>
        <a:bodyPr/>
        <a:lstStyle/>
        <a:p>
          <a:endParaRPr lang="en-US">
            <a:latin typeface="Arial" charset="0"/>
            <a:ea typeface="Arial" charset="0"/>
            <a:cs typeface="Arial" charset="0"/>
          </a:endParaRPr>
        </a:p>
      </dgm:t>
    </dgm:pt>
    <dgm:pt modelId="{E2C2323D-01CC-7442-9E7C-BEFA270C0803}">
      <dgm:prSet custT="1"/>
      <dgm:spPr/>
      <dgm:t>
        <a:bodyPr/>
        <a:lstStyle/>
        <a:p>
          <a:r>
            <a:rPr lang="es-ES" sz="1000" baseline="0" dirty="0">
              <a:solidFill>
                <a:schemeClr val="tx1"/>
              </a:solidFill>
              <a:latin typeface="Arial" charset="0"/>
              <a:ea typeface="Arial" charset="0"/>
              <a:cs typeface="Arial" charset="0"/>
            </a:rPr>
            <a:t>Da pie a la realización de retroalimentación, entregando información de cómo alcanzar objetivos.</a:t>
          </a:r>
        </a:p>
      </dgm:t>
    </dgm:pt>
    <dgm:pt modelId="{06D8A517-05E3-2C4E-BE95-4DFF2C28A96B}" type="parTrans" cxnId="{D4D60466-138F-B344-BF26-BE1B73E2FF4B}">
      <dgm:prSet/>
      <dgm:spPr/>
      <dgm:t>
        <a:bodyPr/>
        <a:lstStyle/>
        <a:p>
          <a:endParaRPr lang="en-US">
            <a:latin typeface="Arial" charset="0"/>
            <a:ea typeface="Arial" charset="0"/>
            <a:cs typeface="Arial" charset="0"/>
          </a:endParaRPr>
        </a:p>
      </dgm:t>
    </dgm:pt>
    <dgm:pt modelId="{A3928D36-F245-9241-94CD-82E03678DC4F}" type="sibTrans" cxnId="{D4D60466-138F-B344-BF26-BE1B73E2FF4B}">
      <dgm:prSet/>
      <dgm:spPr/>
      <dgm:t>
        <a:bodyPr/>
        <a:lstStyle/>
        <a:p>
          <a:endParaRPr lang="en-US">
            <a:latin typeface="Arial" charset="0"/>
            <a:ea typeface="Arial" charset="0"/>
            <a:cs typeface="Arial" charset="0"/>
          </a:endParaRPr>
        </a:p>
      </dgm:t>
    </dgm:pt>
    <dgm:pt modelId="{7F614040-E3AB-1F4C-9FA2-4C477E702991}" type="pres">
      <dgm:prSet presAssocID="{B0D44D60-4E77-6243-ABB8-71D27DA4AA0A}" presName="list" presStyleCnt="0">
        <dgm:presLayoutVars>
          <dgm:dir/>
          <dgm:animLvl val="lvl"/>
        </dgm:presLayoutVars>
      </dgm:prSet>
      <dgm:spPr/>
      <dgm:t>
        <a:bodyPr/>
        <a:lstStyle/>
        <a:p>
          <a:endParaRPr lang="en-US"/>
        </a:p>
      </dgm:t>
    </dgm:pt>
    <dgm:pt modelId="{27A286EB-6F12-2A41-A040-6EAD8D87719E}" type="pres">
      <dgm:prSet presAssocID="{F3F08C66-BDE2-6447-AFD7-B51D10D2702C}" presName="posSpace" presStyleCnt="0"/>
      <dgm:spPr/>
    </dgm:pt>
    <dgm:pt modelId="{28AA196A-B8B9-4347-8F11-2CD8715A46A4}" type="pres">
      <dgm:prSet presAssocID="{F3F08C66-BDE2-6447-AFD7-B51D10D2702C}" presName="vertFlow" presStyleCnt="0"/>
      <dgm:spPr/>
    </dgm:pt>
    <dgm:pt modelId="{D81220CF-6261-B841-8C10-5A43554E3806}" type="pres">
      <dgm:prSet presAssocID="{F3F08C66-BDE2-6447-AFD7-B51D10D2702C}" presName="topSpace" presStyleCnt="0"/>
      <dgm:spPr/>
    </dgm:pt>
    <dgm:pt modelId="{D265BF18-94AA-AE47-A9F1-27A2279ECF78}" type="pres">
      <dgm:prSet presAssocID="{F3F08C66-BDE2-6447-AFD7-B51D10D2702C}" presName="firstComp" presStyleCnt="0"/>
      <dgm:spPr/>
    </dgm:pt>
    <dgm:pt modelId="{408A0F03-34EC-AF40-8C57-A79D1B4D8B6C}" type="pres">
      <dgm:prSet presAssocID="{F3F08C66-BDE2-6447-AFD7-B51D10D2702C}" presName="firstChild" presStyleLbl="bgAccFollowNode1" presStyleIdx="0" presStyleCnt="8" custScaleY="136658"/>
      <dgm:spPr/>
      <dgm:t>
        <a:bodyPr/>
        <a:lstStyle/>
        <a:p>
          <a:endParaRPr lang="en-US"/>
        </a:p>
      </dgm:t>
    </dgm:pt>
    <dgm:pt modelId="{F988BE99-268D-194F-ABA5-8F3CD79BC4BE}" type="pres">
      <dgm:prSet presAssocID="{F3F08C66-BDE2-6447-AFD7-B51D10D2702C}" presName="firstChildTx" presStyleLbl="bgAccFollowNode1" presStyleIdx="0" presStyleCnt="8">
        <dgm:presLayoutVars>
          <dgm:bulletEnabled val="1"/>
        </dgm:presLayoutVars>
      </dgm:prSet>
      <dgm:spPr/>
      <dgm:t>
        <a:bodyPr/>
        <a:lstStyle/>
        <a:p>
          <a:endParaRPr lang="en-US"/>
        </a:p>
      </dgm:t>
    </dgm:pt>
    <dgm:pt modelId="{C716C807-5F09-EE48-A7D5-477111DDB97E}" type="pres">
      <dgm:prSet presAssocID="{A2AA2F72-3A2F-CA40-B6B8-C2AAA88FF779}" presName="comp" presStyleCnt="0"/>
      <dgm:spPr/>
    </dgm:pt>
    <dgm:pt modelId="{4224E7C7-7690-0549-B820-C2859625C9B8}" type="pres">
      <dgm:prSet presAssocID="{A2AA2F72-3A2F-CA40-B6B8-C2AAA88FF779}" presName="child" presStyleLbl="bgAccFollowNode1" presStyleIdx="1" presStyleCnt="8" custScaleY="146059" custLinFactNeighborX="2049" custLinFactNeighborY="8033"/>
      <dgm:spPr/>
      <dgm:t>
        <a:bodyPr/>
        <a:lstStyle/>
        <a:p>
          <a:endParaRPr lang="en-US"/>
        </a:p>
      </dgm:t>
    </dgm:pt>
    <dgm:pt modelId="{59568A77-46AF-B048-B872-3C498A6927EE}" type="pres">
      <dgm:prSet presAssocID="{A2AA2F72-3A2F-CA40-B6B8-C2AAA88FF779}" presName="childTx" presStyleLbl="bgAccFollowNode1" presStyleIdx="1" presStyleCnt="8">
        <dgm:presLayoutVars>
          <dgm:bulletEnabled val="1"/>
        </dgm:presLayoutVars>
      </dgm:prSet>
      <dgm:spPr/>
      <dgm:t>
        <a:bodyPr/>
        <a:lstStyle/>
        <a:p>
          <a:endParaRPr lang="en-US"/>
        </a:p>
      </dgm:t>
    </dgm:pt>
    <dgm:pt modelId="{149D6C4B-C17D-1340-8441-CB3896FF6C29}" type="pres">
      <dgm:prSet presAssocID="{F3F08C66-BDE2-6447-AFD7-B51D10D2702C}" presName="negSpace" presStyleCnt="0"/>
      <dgm:spPr/>
    </dgm:pt>
    <dgm:pt modelId="{FCC1A2C9-B5FB-0549-8561-9D3B55742208}" type="pres">
      <dgm:prSet presAssocID="{F3F08C66-BDE2-6447-AFD7-B51D10D2702C}" presName="circle" presStyleLbl="node1" presStyleIdx="0" presStyleCnt="3"/>
      <dgm:spPr/>
      <dgm:t>
        <a:bodyPr/>
        <a:lstStyle/>
        <a:p>
          <a:endParaRPr lang="en-US"/>
        </a:p>
      </dgm:t>
    </dgm:pt>
    <dgm:pt modelId="{7313BFC9-9CDD-9F40-892B-CF53A6F39710}" type="pres">
      <dgm:prSet presAssocID="{C1428CFC-0C86-FD4F-97C3-8518A99BD7D5}" presName="transSpace" presStyleCnt="0"/>
      <dgm:spPr/>
    </dgm:pt>
    <dgm:pt modelId="{FB602558-A9D1-DC42-8270-F8DAA78166D3}" type="pres">
      <dgm:prSet presAssocID="{C78CF8A4-345E-EF46-8551-1CBA41654373}" presName="posSpace" presStyleCnt="0"/>
      <dgm:spPr/>
    </dgm:pt>
    <dgm:pt modelId="{BDB58F2E-9EA3-494A-BC24-4EE289014F5C}" type="pres">
      <dgm:prSet presAssocID="{C78CF8A4-345E-EF46-8551-1CBA41654373}" presName="vertFlow" presStyleCnt="0"/>
      <dgm:spPr/>
    </dgm:pt>
    <dgm:pt modelId="{A3EC9148-694A-394E-BE42-6CF1F0F4BE55}" type="pres">
      <dgm:prSet presAssocID="{C78CF8A4-345E-EF46-8551-1CBA41654373}" presName="topSpace" presStyleCnt="0"/>
      <dgm:spPr/>
    </dgm:pt>
    <dgm:pt modelId="{A0E5B655-9CF9-4342-A3EE-9D2C163FCE69}" type="pres">
      <dgm:prSet presAssocID="{C78CF8A4-345E-EF46-8551-1CBA41654373}" presName="firstComp" presStyleCnt="0"/>
      <dgm:spPr/>
    </dgm:pt>
    <dgm:pt modelId="{CBE2EF65-2AC7-3942-A098-7BBE0C2B6FAD}" type="pres">
      <dgm:prSet presAssocID="{C78CF8A4-345E-EF46-8551-1CBA41654373}" presName="firstChild" presStyleLbl="bgAccFollowNode1" presStyleIdx="2" presStyleCnt="8"/>
      <dgm:spPr/>
      <dgm:t>
        <a:bodyPr/>
        <a:lstStyle/>
        <a:p>
          <a:endParaRPr lang="en-US"/>
        </a:p>
      </dgm:t>
    </dgm:pt>
    <dgm:pt modelId="{174ED6DB-8163-B448-8139-976905642DAB}" type="pres">
      <dgm:prSet presAssocID="{C78CF8A4-345E-EF46-8551-1CBA41654373}" presName="firstChildTx" presStyleLbl="bgAccFollowNode1" presStyleIdx="2" presStyleCnt="8">
        <dgm:presLayoutVars>
          <dgm:bulletEnabled val="1"/>
        </dgm:presLayoutVars>
      </dgm:prSet>
      <dgm:spPr/>
      <dgm:t>
        <a:bodyPr/>
        <a:lstStyle/>
        <a:p>
          <a:endParaRPr lang="en-US"/>
        </a:p>
      </dgm:t>
    </dgm:pt>
    <dgm:pt modelId="{3364F958-2B8F-B449-ACC7-E7948474B3FC}" type="pres">
      <dgm:prSet presAssocID="{90C56ABF-7FFC-3046-A9B3-742BDA14DA01}" presName="comp" presStyleCnt="0"/>
      <dgm:spPr/>
    </dgm:pt>
    <dgm:pt modelId="{844C76A1-D76D-8947-AEBA-0ACAEAE4AEC3}" type="pres">
      <dgm:prSet presAssocID="{90C56ABF-7FFC-3046-A9B3-742BDA14DA01}" presName="child" presStyleLbl="bgAccFollowNode1" presStyleIdx="3" presStyleCnt="8"/>
      <dgm:spPr/>
      <dgm:t>
        <a:bodyPr/>
        <a:lstStyle/>
        <a:p>
          <a:endParaRPr lang="en-US"/>
        </a:p>
      </dgm:t>
    </dgm:pt>
    <dgm:pt modelId="{2D99EF2E-3C49-3141-A1A6-7CCF931DCDA2}" type="pres">
      <dgm:prSet presAssocID="{90C56ABF-7FFC-3046-A9B3-742BDA14DA01}" presName="childTx" presStyleLbl="bgAccFollowNode1" presStyleIdx="3" presStyleCnt="8">
        <dgm:presLayoutVars>
          <dgm:bulletEnabled val="1"/>
        </dgm:presLayoutVars>
      </dgm:prSet>
      <dgm:spPr/>
      <dgm:t>
        <a:bodyPr/>
        <a:lstStyle/>
        <a:p>
          <a:endParaRPr lang="en-US"/>
        </a:p>
      </dgm:t>
    </dgm:pt>
    <dgm:pt modelId="{0110E964-A29A-6448-854A-79F461577ECD}" type="pres">
      <dgm:prSet presAssocID="{FA1147BE-1ADC-AB4F-8750-F36524ED804E}" presName="comp" presStyleCnt="0"/>
      <dgm:spPr/>
    </dgm:pt>
    <dgm:pt modelId="{33BC9E3A-C320-0A49-B73E-0672F36C24B3}" type="pres">
      <dgm:prSet presAssocID="{FA1147BE-1ADC-AB4F-8750-F36524ED804E}" presName="child" presStyleLbl="bgAccFollowNode1" presStyleIdx="4" presStyleCnt="8" custScaleY="120702"/>
      <dgm:spPr/>
      <dgm:t>
        <a:bodyPr/>
        <a:lstStyle/>
        <a:p>
          <a:endParaRPr lang="en-US"/>
        </a:p>
      </dgm:t>
    </dgm:pt>
    <dgm:pt modelId="{030A2F2A-5A35-9F44-90F0-AAC6CFD9C7D8}" type="pres">
      <dgm:prSet presAssocID="{FA1147BE-1ADC-AB4F-8750-F36524ED804E}" presName="childTx" presStyleLbl="bgAccFollowNode1" presStyleIdx="4" presStyleCnt="8">
        <dgm:presLayoutVars>
          <dgm:bulletEnabled val="1"/>
        </dgm:presLayoutVars>
      </dgm:prSet>
      <dgm:spPr/>
      <dgm:t>
        <a:bodyPr/>
        <a:lstStyle/>
        <a:p>
          <a:endParaRPr lang="en-US"/>
        </a:p>
      </dgm:t>
    </dgm:pt>
    <dgm:pt modelId="{81B84652-CBA1-0C48-93D2-A5036ED0841D}" type="pres">
      <dgm:prSet presAssocID="{E2C2323D-01CC-7442-9E7C-BEFA270C0803}" presName="comp" presStyleCnt="0"/>
      <dgm:spPr/>
    </dgm:pt>
    <dgm:pt modelId="{85CC4D4D-1BE9-D140-BAE7-63E9FDBD8CB1}" type="pres">
      <dgm:prSet presAssocID="{E2C2323D-01CC-7442-9E7C-BEFA270C0803}" presName="child" presStyleLbl="bgAccFollowNode1" presStyleIdx="5" presStyleCnt="8" custLinFactNeighborY="11115"/>
      <dgm:spPr/>
      <dgm:t>
        <a:bodyPr/>
        <a:lstStyle/>
        <a:p>
          <a:endParaRPr lang="en-US"/>
        </a:p>
      </dgm:t>
    </dgm:pt>
    <dgm:pt modelId="{561430CA-B3BF-6240-93E8-3A55C8FBD086}" type="pres">
      <dgm:prSet presAssocID="{E2C2323D-01CC-7442-9E7C-BEFA270C0803}" presName="childTx" presStyleLbl="bgAccFollowNode1" presStyleIdx="5" presStyleCnt="8">
        <dgm:presLayoutVars>
          <dgm:bulletEnabled val="1"/>
        </dgm:presLayoutVars>
      </dgm:prSet>
      <dgm:spPr/>
      <dgm:t>
        <a:bodyPr/>
        <a:lstStyle/>
        <a:p>
          <a:endParaRPr lang="en-US"/>
        </a:p>
      </dgm:t>
    </dgm:pt>
    <dgm:pt modelId="{6755FA7B-3701-3F46-BC62-3ED3A3F29628}" type="pres">
      <dgm:prSet presAssocID="{C78CF8A4-345E-EF46-8551-1CBA41654373}" presName="negSpace" presStyleCnt="0"/>
      <dgm:spPr/>
    </dgm:pt>
    <dgm:pt modelId="{A7CFE241-FC14-7147-BCAD-42FE8124BA41}" type="pres">
      <dgm:prSet presAssocID="{C78CF8A4-345E-EF46-8551-1CBA41654373}" presName="circle" presStyleLbl="node1" presStyleIdx="1" presStyleCnt="3"/>
      <dgm:spPr/>
      <dgm:t>
        <a:bodyPr/>
        <a:lstStyle/>
        <a:p>
          <a:endParaRPr lang="en-US"/>
        </a:p>
      </dgm:t>
    </dgm:pt>
    <dgm:pt modelId="{9B8B04BF-08E2-0645-8B29-97505AA48B6E}" type="pres">
      <dgm:prSet presAssocID="{4865286E-4378-5C46-BFCD-177F914C9301}" presName="transSpace" presStyleCnt="0"/>
      <dgm:spPr/>
    </dgm:pt>
    <dgm:pt modelId="{7CCD6CC0-898D-0740-844F-A50124D487F2}" type="pres">
      <dgm:prSet presAssocID="{6D2DA0BE-8298-A34E-BAFE-49A2523A0EBE}" presName="posSpace" presStyleCnt="0"/>
      <dgm:spPr/>
    </dgm:pt>
    <dgm:pt modelId="{B2F99BFC-509A-B347-8901-74680AC35DAD}" type="pres">
      <dgm:prSet presAssocID="{6D2DA0BE-8298-A34E-BAFE-49A2523A0EBE}" presName="vertFlow" presStyleCnt="0"/>
      <dgm:spPr/>
    </dgm:pt>
    <dgm:pt modelId="{3AACC9DF-BB5A-ED4A-968A-B981F8290977}" type="pres">
      <dgm:prSet presAssocID="{6D2DA0BE-8298-A34E-BAFE-49A2523A0EBE}" presName="topSpace" presStyleCnt="0"/>
      <dgm:spPr/>
    </dgm:pt>
    <dgm:pt modelId="{440747D0-3B00-2948-B4E1-3A50FE8D26F6}" type="pres">
      <dgm:prSet presAssocID="{6D2DA0BE-8298-A34E-BAFE-49A2523A0EBE}" presName="firstComp" presStyleCnt="0"/>
      <dgm:spPr/>
    </dgm:pt>
    <dgm:pt modelId="{A8029E97-78DA-104A-8234-452C3EF48F44}" type="pres">
      <dgm:prSet presAssocID="{6D2DA0BE-8298-A34E-BAFE-49A2523A0EBE}" presName="firstChild" presStyleLbl="bgAccFollowNode1" presStyleIdx="6" presStyleCnt="8"/>
      <dgm:spPr/>
      <dgm:t>
        <a:bodyPr/>
        <a:lstStyle/>
        <a:p>
          <a:endParaRPr lang="en-US"/>
        </a:p>
      </dgm:t>
    </dgm:pt>
    <dgm:pt modelId="{C390AE3D-A2BE-BD4C-B34B-B297DA13AB2B}" type="pres">
      <dgm:prSet presAssocID="{6D2DA0BE-8298-A34E-BAFE-49A2523A0EBE}" presName="firstChildTx" presStyleLbl="bgAccFollowNode1" presStyleIdx="6" presStyleCnt="8">
        <dgm:presLayoutVars>
          <dgm:bulletEnabled val="1"/>
        </dgm:presLayoutVars>
      </dgm:prSet>
      <dgm:spPr/>
      <dgm:t>
        <a:bodyPr/>
        <a:lstStyle/>
        <a:p>
          <a:endParaRPr lang="en-US"/>
        </a:p>
      </dgm:t>
    </dgm:pt>
    <dgm:pt modelId="{D8E283DE-0CB0-FF4E-A222-9C681674E00F}" type="pres">
      <dgm:prSet presAssocID="{3F37B715-199E-A649-9E15-1D42952A1D9D}" presName="comp" presStyleCnt="0"/>
      <dgm:spPr/>
    </dgm:pt>
    <dgm:pt modelId="{AA8D68CF-0CCA-DC41-9206-BE1813C1C77C}" type="pres">
      <dgm:prSet presAssocID="{3F37B715-199E-A649-9E15-1D42952A1D9D}" presName="child" presStyleLbl="bgAccFollowNode1" presStyleIdx="7" presStyleCnt="8"/>
      <dgm:spPr/>
      <dgm:t>
        <a:bodyPr/>
        <a:lstStyle/>
        <a:p>
          <a:endParaRPr lang="en-US"/>
        </a:p>
      </dgm:t>
    </dgm:pt>
    <dgm:pt modelId="{46FC345D-FB4F-3848-B75B-DF2580753DCB}" type="pres">
      <dgm:prSet presAssocID="{3F37B715-199E-A649-9E15-1D42952A1D9D}" presName="childTx" presStyleLbl="bgAccFollowNode1" presStyleIdx="7" presStyleCnt="8">
        <dgm:presLayoutVars>
          <dgm:bulletEnabled val="1"/>
        </dgm:presLayoutVars>
      </dgm:prSet>
      <dgm:spPr/>
      <dgm:t>
        <a:bodyPr/>
        <a:lstStyle/>
        <a:p>
          <a:endParaRPr lang="en-US"/>
        </a:p>
      </dgm:t>
    </dgm:pt>
    <dgm:pt modelId="{2CCC9F4A-436D-D546-88F4-68E05EB8D951}" type="pres">
      <dgm:prSet presAssocID="{6D2DA0BE-8298-A34E-BAFE-49A2523A0EBE}" presName="negSpace" presStyleCnt="0"/>
      <dgm:spPr/>
    </dgm:pt>
    <dgm:pt modelId="{3592002C-AB47-3B49-94A7-A64647AFAB1A}" type="pres">
      <dgm:prSet presAssocID="{6D2DA0BE-8298-A34E-BAFE-49A2523A0EBE}" presName="circle" presStyleLbl="node1" presStyleIdx="2" presStyleCnt="3"/>
      <dgm:spPr/>
      <dgm:t>
        <a:bodyPr/>
        <a:lstStyle/>
        <a:p>
          <a:endParaRPr lang="en-US"/>
        </a:p>
      </dgm:t>
    </dgm:pt>
  </dgm:ptLst>
  <dgm:cxnLst>
    <dgm:cxn modelId="{402DC9D2-01F8-4B41-9E4B-60A181D247D3}" type="presOf" srcId="{FA1147BE-1ADC-AB4F-8750-F36524ED804E}" destId="{33BC9E3A-C320-0A49-B73E-0672F36C24B3}" srcOrd="0" destOrd="0" presId="urn:microsoft.com/office/officeart/2005/8/layout/hList9"/>
    <dgm:cxn modelId="{2CDB3627-342C-0A4E-86B9-4E90A1455815}" srcId="{C78CF8A4-345E-EF46-8551-1CBA41654373}" destId="{FA1147BE-1ADC-AB4F-8750-F36524ED804E}" srcOrd="2" destOrd="0" parTransId="{2970E2B7-E100-5B4E-92AC-9FA6A0182CF7}" sibTransId="{CCB7037D-883C-0647-88EE-403ED7A130DB}"/>
    <dgm:cxn modelId="{1FB57672-86F1-6349-96ED-ABEB07D0992F}" type="presOf" srcId="{3F37B715-199E-A649-9E15-1D42952A1D9D}" destId="{46FC345D-FB4F-3848-B75B-DF2580753DCB}" srcOrd="1" destOrd="0" presId="urn:microsoft.com/office/officeart/2005/8/layout/hList9"/>
    <dgm:cxn modelId="{52B0070C-652E-D940-90C4-150E83F0F523}" type="presOf" srcId="{B0D44D60-4E77-6243-ABB8-71D27DA4AA0A}" destId="{7F614040-E3AB-1F4C-9FA2-4C477E702991}" srcOrd="0" destOrd="0" presId="urn:microsoft.com/office/officeart/2005/8/layout/hList9"/>
    <dgm:cxn modelId="{D9717006-9033-4741-ADDE-A7AD3B70F69F}" type="presOf" srcId="{A2AA2F72-3A2F-CA40-B6B8-C2AAA88FF779}" destId="{59568A77-46AF-B048-B872-3C498A6927EE}" srcOrd="1" destOrd="0" presId="urn:microsoft.com/office/officeart/2005/8/layout/hList9"/>
    <dgm:cxn modelId="{2FAC6FB5-C777-8544-85B9-848B48262355}" type="presOf" srcId="{A2AA2F72-3A2F-CA40-B6B8-C2AAA88FF779}" destId="{4224E7C7-7690-0549-B820-C2859625C9B8}" srcOrd="0" destOrd="0" presId="urn:microsoft.com/office/officeart/2005/8/layout/hList9"/>
    <dgm:cxn modelId="{C3D97906-F40B-4C40-80B4-8EF0F347566B}" type="presOf" srcId="{90C56ABF-7FFC-3046-A9B3-742BDA14DA01}" destId="{2D99EF2E-3C49-3141-A1A6-7CCF931DCDA2}" srcOrd="1" destOrd="0" presId="urn:microsoft.com/office/officeart/2005/8/layout/hList9"/>
    <dgm:cxn modelId="{59A22B6B-A814-464B-9DF8-8E8A50EEB954}" type="presOf" srcId="{43D30AB3-F500-864A-AB50-96FCC09FD6BC}" destId="{C390AE3D-A2BE-BD4C-B34B-B297DA13AB2B}" srcOrd="1" destOrd="0" presId="urn:microsoft.com/office/officeart/2005/8/layout/hList9"/>
    <dgm:cxn modelId="{3111FAB9-9DBA-C34F-BECF-AD36DBAB832A}" srcId="{B0D44D60-4E77-6243-ABB8-71D27DA4AA0A}" destId="{6D2DA0BE-8298-A34E-BAFE-49A2523A0EBE}" srcOrd="2" destOrd="0" parTransId="{EDECB2CA-6C32-5B49-8394-170A844336DF}" sibTransId="{EBAE4E89-A617-CD4F-BB20-53542EEBD18F}"/>
    <dgm:cxn modelId="{F0680360-5D34-BA4F-AFC9-449CDB55B418}" type="presOf" srcId="{9A925600-8552-734B-B686-30BC78DF5B85}" destId="{F988BE99-268D-194F-ABA5-8F3CD79BC4BE}" srcOrd="1" destOrd="0" presId="urn:microsoft.com/office/officeart/2005/8/layout/hList9"/>
    <dgm:cxn modelId="{139D95B7-D996-264F-9F66-DD7D380B8303}" type="presOf" srcId="{C78CF8A4-345E-EF46-8551-1CBA41654373}" destId="{A7CFE241-FC14-7147-BCAD-42FE8124BA41}" srcOrd="0" destOrd="0" presId="urn:microsoft.com/office/officeart/2005/8/layout/hList9"/>
    <dgm:cxn modelId="{00303942-62E0-944F-873D-FBB31E6A44A0}" type="presOf" srcId="{6D2DA0BE-8298-A34E-BAFE-49A2523A0EBE}" destId="{3592002C-AB47-3B49-94A7-A64647AFAB1A}" srcOrd="0" destOrd="0" presId="urn:microsoft.com/office/officeart/2005/8/layout/hList9"/>
    <dgm:cxn modelId="{78D1528E-0621-FF4B-97B1-06D666279018}" type="presOf" srcId="{90C56ABF-7FFC-3046-A9B3-742BDA14DA01}" destId="{844C76A1-D76D-8947-AEBA-0ACAEAE4AEC3}" srcOrd="0" destOrd="0" presId="urn:microsoft.com/office/officeart/2005/8/layout/hList9"/>
    <dgm:cxn modelId="{0FEFCB35-35F3-D747-B23B-7F52896DF2C0}" srcId="{B0D44D60-4E77-6243-ABB8-71D27DA4AA0A}" destId="{F3F08C66-BDE2-6447-AFD7-B51D10D2702C}" srcOrd="0" destOrd="0" parTransId="{1470FA27-675E-5B4A-8CD9-5FD152479EC2}" sibTransId="{C1428CFC-0C86-FD4F-97C3-8518A99BD7D5}"/>
    <dgm:cxn modelId="{ECC29DA5-4EB5-9245-AEFA-3A1733991E2D}" type="presOf" srcId="{F05AB700-A44E-6646-A7BF-456B7AA5F89C}" destId="{174ED6DB-8163-B448-8139-976905642DAB}" srcOrd="1" destOrd="0" presId="urn:microsoft.com/office/officeart/2005/8/layout/hList9"/>
    <dgm:cxn modelId="{D8E2DD7D-D207-084C-A6B7-131071B338DF}" srcId="{B0D44D60-4E77-6243-ABB8-71D27DA4AA0A}" destId="{C78CF8A4-345E-EF46-8551-1CBA41654373}" srcOrd="1" destOrd="0" parTransId="{DF825ADB-5B8B-8F44-BA4A-28472157BAA7}" sibTransId="{4865286E-4378-5C46-BFCD-177F914C9301}"/>
    <dgm:cxn modelId="{8DBF0128-9D20-8E48-9919-5BC5B10EA269}" type="presOf" srcId="{9A925600-8552-734B-B686-30BC78DF5B85}" destId="{408A0F03-34EC-AF40-8C57-A79D1B4D8B6C}" srcOrd="0" destOrd="0" presId="urn:microsoft.com/office/officeart/2005/8/layout/hList9"/>
    <dgm:cxn modelId="{18A2BDC0-EEFF-6B43-BC65-3884C86D72E6}" type="presOf" srcId="{E2C2323D-01CC-7442-9E7C-BEFA270C0803}" destId="{561430CA-B3BF-6240-93E8-3A55C8FBD086}" srcOrd="1" destOrd="0" presId="urn:microsoft.com/office/officeart/2005/8/layout/hList9"/>
    <dgm:cxn modelId="{ACEFBBF7-8C73-3E4B-ACCE-57748608CF08}" srcId="{6D2DA0BE-8298-A34E-BAFE-49A2523A0EBE}" destId="{3F37B715-199E-A649-9E15-1D42952A1D9D}" srcOrd="1" destOrd="0" parTransId="{28FD9D82-4396-164E-8E2A-9884862A1D7C}" sibTransId="{05FD12C7-A78E-A74D-B11D-5BF7CB87CD9F}"/>
    <dgm:cxn modelId="{0C672C25-9503-CF48-96F1-76412CB9DA9A}" srcId="{C78CF8A4-345E-EF46-8551-1CBA41654373}" destId="{90C56ABF-7FFC-3046-A9B3-742BDA14DA01}" srcOrd="1" destOrd="0" parTransId="{4D89EC3F-3FF8-6141-A9FA-BD2A9937B920}" sibTransId="{FF405802-C685-D840-AD3F-8C3C963E6388}"/>
    <dgm:cxn modelId="{5C9E8AC5-F551-A34E-BB25-86B301D7E908}" srcId="{6D2DA0BE-8298-A34E-BAFE-49A2523A0EBE}" destId="{43D30AB3-F500-864A-AB50-96FCC09FD6BC}" srcOrd="0" destOrd="0" parTransId="{AFEDDCBB-CEFB-F440-9998-6D2CC49899A5}" sibTransId="{65E4B2AD-FC27-3342-B618-4A9D8B521273}"/>
    <dgm:cxn modelId="{D4D60466-138F-B344-BF26-BE1B73E2FF4B}" srcId="{C78CF8A4-345E-EF46-8551-1CBA41654373}" destId="{E2C2323D-01CC-7442-9E7C-BEFA270C0803}" srcOrd="3" destOrd="0" parTransId="{06D8A517-05E3-2C4E-BE95-4DFF2C28A96B}" sibTransId="{A3928D36-F245-9241-94CD-82E03678DC4F}"/>
    <dgm:cxn modelId="{AE5D49FB-971B-B24A-B67F-FC7F3F0D09CC}" srcId="{F3F08C66-BDE2-6447-AFD7-B51D10D2702C}" destId="{9A925600-8552-734B-B686-30BC78DF5B85}" srcOrd="0" destOrd="0" parTransId="{050BE923-EAA1-D446-9E07-085BE206C762}" sibTransId="{EDE343ED-15FE-044D-89F3-86E8F7A61904}"/>
    <dgm:cxn modelId="{0A220D71-2B22-0E45-887F-C7626659ED52}" type="presOf" srcId="{3F37B715-199E-A649-9E15-1D42952A1D9D}" destId="{AA8D68CF-0CCA-DC41-9206-BE1813C1C77C}" srcOrd="0" destOrd="0" presId="urn:microsoft.com/office/officeart/2005/8/layout/hList9"/>
    <dgm:cxn modelId="{157CD9BB-C7D6-B343-88BD-E4A707C84049}" type="presOf" srcId="{E2C2323D-01CC-7442-9E7C-BEFA270C0803}" destId="{85CC4D4D-1BE9-D140-BAE7-63E9FDBD8CB1}" srcOrd="0" destOrd="0" presId="urn:microsoft.com/office/officeart/2005/8/layout/hList9"/>
    <dgm:cxn modelId="{C0510254-D87F-C147-A587-2A61506242E6}" type="presOf" srcId="{FA1147BE-1ADC-AB4F-8750-F36524ED804E}" destId="{030A2F2A-5A35-9F44-90F0-AAC6CFD9C7D8}" srcOrd="1" destOrd="0" presId="urn:microsoft.com/office/officeart/2005/8/layout/hList9"/>
    <dgm:cxn modelId="{9D96B3E9-137C-C645-9D74-32ABC090BBE1}" type="presOf" srcId="{43D30AB3-F500-864A-AB50-96FCC09FD6BC}" destId="{A8029E97-78DA-104A-8234-452C3EF48F44}" srcOrd="0" destOrd="0" presId="urn:microsoft.com/office/officeart/2005/8/layout/hList9"/>
    <dgm:cxn modelId="{5D23529D-3EC4-0F4C-8E14-026B79F84DA7}" type="presOf" srcId="{F3F08C66-BDE2-6447-AFD7-B51D10D2702C}" destId="{FCC1A2C9-B5FB-0549-8561-9D3B55742208}" srcOrd="0" destOrd="0" presId="urn:microsoft.com/office/officeart/2005/8/layout/hList9"/>
    <dgm:cxn modelId="{999C76C8-1577-214F-AFE0-AA25CD6A05AD}" type="presOf" srcId="{F05AB700-A44E-6646-A7BF-456B7AA5F89C}" destId="{CBE2EF65-2AC7-3942-A098-7BBE0C2B6FAD}" srcOrd="0" destOrd="0" presId="urn:microsoft.com/office/officeart/2005/8/layout/hList9"/>
    <dgm:cxn modelId="{346E09A5-2372-5A49-A806-2FD58D8C1A33}" srcId="{F3F08C66-BDE2-6447-AFD7-B51D10D2702C}" destId="{A2AA2F72-3A2F-CA40-B6B8-C2AAA88FF779}" srcOrd="1" destOrd="0" parTransId="{24EA4D11-224B-974B-A444-90AA97E1E2AB}" sibTransId="{2E1E3E81-92DD-CA48-9D34-8D3B2AAA0E2B}"/>
    <dgm:cxn modelId="{4A90BB11-B5F3-F64F-AAA9-E9D5ED1809A2}" srcId="{C78CF8A4-345E-EF46-8551-1CBA41654373}" destId="{F05AB700-A44E-6646-A7BF-456B7AA5F89C}" srcOrd="0" destOrd="0" parTransId="{5D0FB3A8-B895-9F4B-A47A-1B42B317DFBF}" sibTransId="{AB174B75-C14C-AB41-9A0D-9EC253C0B04B}"/>
    <dgm:cxn modelId="{085A0CAC-A8C3-0942-A5ED-FAC9D0A1E7DD}" type="presParOf" srcId="{7F614040-E3AB-1F4C-9FA2-4C477E702991}" destId="{27A286EB-6F12-2A41-A040-6EAD8D87719E}" srcOrd="0" destOrd="0" presId="urn:microsoft.com/office/officeart/2005/8/layout/hList9"/>
    <dgm:cxn modelId="{4C92F17A-6B70-6E44-87C1-38BB20B2D42A}" type="presParOf" srcId="{7F614040-E3AB-1F4C-9FA2-4C477E702991}" destId="{28AA196A-B8B9-4347-8F11-2CD8715A46A4}" srcOrd="1" destOrd="0" presId="urn:microsoft.com/office/officeart/2005/8/layout/hList9"/>
    <dgm:cxn modelId="{A73FF39A-1BF4-2F48-9B57-BC38D63B5D6A}" type="presParOf" srcId="{28AA196A-B8B9-4347-8F11-2CD8715A46A4}" destId="{D81220CF-6261-B841-8C10-5A43554E3806}" srcOrd="0" destOrd="0" presId="urn:microsoft.com/office/officeart/2005/8/layout/hList9"/>
    <dgm:cxn modelId="{651C9F4F-6774-E645-A964-2E61A47FD91D}" type="presParOf" srcId="{28AA196A-B8B9-4347-8F11-2CD8715A46A4}" destId="{D265BF18-94AA-AE47-A9F1-27A2279ECF78}" srcOrd="1" destOrd="0" presId="urn:microsoft.com/office/officeart/2005/8/layout/hList9"/>
    <dgm:cxn modelId="{F8E36415-9587-0D4F-90DA-05B4703E8924}" type="presParOf" srcId="{D265BF18-94AA-AE47-A9F1-27A2279ECF78}" destId="{408A0F03-34EC-AF40-8C57-A79D1B4D8B6C}" srcOrd="0" destOrd="0" presId="urn:microsoft.com/office/officeart/2005/8/layout/hList9"/>
    <dgm:cxn modelId="{1C5C8486-8A14-E143-8464-ED2FB632C593}" type="presParOf" srcId="{D265BF18-94AA-AE47-A9F1-27A2279ECF78}" destId="{F988BE99-268D-194F-ABA5-8F3CD79BC4BE}" srcOrd="1" destOrd="0" presId="urn:microsoft.com/office/officeart/2005/8/layout/hList9"/>
    <dgm:cxn modelId="{CC495F66-1729-3941-95FC-198A45381C37}" type="presParOf" srcId="{28AA196A-B8B9-4347-8F11-2CD8715A46A4}" destId="{C716C807-5F09-EE48-A7D5-477111DDB97E}" srcOrd="2" destOrd="0" presId="urn:microsoft.com/office/officeart/2005/8/layout/hList9"/>
    <dgm:cxn modelId="{5EE2C4CB-F0FB-9D4A-902F-F88BAE5C2401}" type="presParOf" srcId="{C716C807-5F09-EE48-A7D5-477111DDB97E}" destId="{4224E7C7-7690-0549-B820-C2859625C9B8}" srcOrd="0" destOrd="0" presId="urn:microsoft.com/office/officeart/2005/8/layout/hList9"/>
    <dgm:cxn modelId="{070B9FAC-2833-F442-AA55-B6FF2B64756E}" type="presParOf" srcId="{C716C807-5F09-EE48-A7D5-477111DDB97E}" destId="{59568A77-46AF-B048-B872-3C498A6927EE}" srcOrd="1" destOrd="0" presId="urn:microsoft.com/office/officeart/2005/8/layout/hList9"/>
    <dgm:cxn modelId="{DB16A2DC-CB13-8940-BD06-6FCE27679CE3}" type="presParOf" srcId="{7F614040-E3AB-1F4C-9FA2-4C477E702991}" destId="{149D6C4B-C17D-1340-8441-CB3896FF6C29}" srcOrd="2" destOrd="0" presId="urn:microsoft.com/office/officeart/2005/8/layout/hList9"/>
    <dgm:cxn modelId="{B130E56D-9EA2-F948-8E86-3BC638D4CDCE}" type="presParOf" srcId="{7F614040-E3AB-1F4C-9FA2-4C477E702991}" destId="{FCC1A2C9-B5FB-0549-8561-9D3B55742208}" srcOrd="3" destOrd="0" presId="urn:microsoft.com/office/officeart/2005/8/layout/hList9"/>
    <dgm:cxn modelId="{B5749CD4-D16C-F449-B70E-B8AA1100156A}" type="presParOf" srcId="{7F614040-E3AB-1F4C-9FA2-4C477E702991}" destId="{7313BFC9-9CDD-9F40-892B-CF53A6F39710}" srcOrd="4" destOrd="0" presId="urn:microsoft.com/office/officeart/2005/8/layout/hList9"/>
    <dgm:cxn modelId="{8A8E2F06-C18F-1E40-9558-430DB1151D80}" type="presParOf" srcId="{7F614040-E3AB-1F4C-9FA2-4C477E702991}" destId="{FB602558-A9D1-DC42-8270-F8DAA78166D3}" srcOrd="5" destOrd="0" presId="urn:microsoft.com/office/officeart/2005/8/layout/hList9"/>
    <dgm:cxn modelId="{1195633C-8578-4549-8FE2-EC9C07E47635}" type="presParOf" srcId="{7F614040-E3AB-1F4C-9FA2-4C477E702991}" destId="{BDB58F2E-9EA3-494A-BC24-4EE289014F5C}" srcOrd="6" destOrd="0" presId="urn:microsoft.com/office/officeart/2005/8/layout/hList9"/>
    <dgm:cxn modelId="{8BB429CA-FE5C-4445-A1FE-37F922052AF1}" type="presParOf" srcId="{BDB58F2E-9EA3-494A-BC24-4EE289014F5C}" destId="{A3EC9148-694A-394E-BE42-6CF1F0F4BE55}" srcOrd="0" destOrd="0" presId="urn:microsoft.com/office/officeart/2005/8/layout/hList9"/>
    <dgm:cxn modelId="{F5DA0178-42F4-754C-ADAB-A578860D2EEC}" type="presParOf" srcId="{BDB58F2E-9EA3-494A-BC24-4EE289014F5C}" destId="{A0E5B655-9CF9-4342-A3EE-9D2C163FCE69}" srcOrd="1" destOrd="0" presId="urn:microsoft.com/office/officeart/2005/8/layout/hList9"/>
    <dgm:cxn modelId="{F6CB6D7A-1DE3-BB4D-A2E1-006020BD8D0B}" type="presParOf" srcId="{A0E5B655-9CF9-4342-A3EE-9D2C163FCE69}" destId="{CBE2EF65-2AC7-3942-A098-7BBE0C2B6FAD}" srcOrd="0" destOrd="0" presId="urn:microsoft.com/office/officeart/2005/8/layout/hList9"/>
    <dgm:cxn modelId="{E8A15E5A-86E5-694A-973E-A14EFFA64087}" type="presParOf" srcId="{A0E5B655-9CF9-4342-A3EE-9D2C163FCE69}" destId="{174ED6DB-8163-B448-8139-976905642DAB}" srcOrd="1" destOrd="0" presId="urn:microsoft.com/office/officeart/2005/8/layout/hList9"/>
    <dgm:cxn modelId="{182C0439-739F-E648-86AC-DBC09391842E}" type="presParOf" srcId="{BDB58F2E-9EA3-494A-BC24-4EE289014F5C}" destId="{3364F958-2B8F-B449-ACC7-E7948474B3FC}" srcOrd="2" destOrd="0" presId="urn:microsoft.com/office/officeart/2005/8/layout/hList9"/>
    <dgm:cxn modelId="{2494AC1E-7F5D-4E46-8263-972FB6AEA721}" type="presParOf" srcId="{3364F958-2B8F-B449-ACC7-E7948474B3FC}" destId="{844C76A1-D76D-8947-AEBA-0ACAEAE4AEC3}" srcOrd="0" destOrd="0" presId="urn:microsoft.com/office/officeart/2005/8/layout/hList9"/>
    <dgm:cxn modelId="{8242C996-941E-634A-A93B-ED029E277A74}" type="presParOf" srcId="{3364F958-2B8F-B449-ACC7-E7948474B3FC}" destId="{2D99EF2E-3C49-3141-A1A6-7CCF931DCDA2}" srcOrd="1" destOrd="0" presId="urn:microsoft.com/office/officeart/2005/8/layout/hList9"/>
    <dgm:cxn modelId="{ABCD6BB2-B07C-EC46-A870-6AB962E04050}" type="presParOf" srcId="{BDB58F2E-9EA3-494A-BC24-4EE289014F5C}" destId="{0110E964-A29A-6448-854A-79F461577ECD}" srcOrd="3" destOrd="0" presId="urn:microsoft.com/office/officeart/2005/8/layout/hList9"/>
    <dgm:cxn modelId="{1A0644F3-6372-564E-83AA-887DA281E9B1}" type="presParOf" srcId="{0110E964-A29A-6448-854A-79F461577ECD}" destId="{33BC9E3A-C320-0A49-B73E-0672F36C24B3}" srcOrd="0" destOrd="0" presId="urn:microsoft.com/office/officeart/2005/8/layout/hList9"/>
    <dgm:cxn modelId="{A977B102-23C7-2747-967A-A3B0C287062A}" type="presParOf" srcId="{0110E964-A29A-6448-854A-79F461577ECD}" destId="{030A2F2A-5A35-9F44-90F0-AAC6CFD9C7D8}" srcOrd="1" destOrd="0" presId="urn:microsoft.com/office/officeart/2005/8/layout/hList9"/>
    <dgm:cxn modelId="{0478E607-46C4-C744-8789-6A42AF7DB155}" type="presParOf" srcId="{BDB58F2E-9EA3-494A-BC24-4EE289014F5C}" destId="{81B84652-CBA1-0C48-93D2-A5036ED0841D}" srcOrd="4" destOrd="0" presId="urn:microsoft.com/office/officeart/2005/8/layout/hList9"/>
    <dgm:cxn modelId="{9F9F7C84-4E51-E047-9D81-4D7FAC8F7774}" type="presParOf" srcId="{81B84652-CBA1-0C48-93D2-A5036ED0841D}" destId="{85CC4D4D-1BE9-D140-BAE7-63E9FDBD8CB1}" srcOrd="0" destOrd="0" presId="urn:microsoft.com/office/officeart/2005/8/layout/hList9"/>
    <dgm:cxn modelId="{0218D440-1DD1-7145-AA16-DE2361F2BCA1}" type="presParOf" srcId="{81B84652-CBA1-0C48-93D2-A5036ED0841D}" destId="{561430CA-B3BF-6240-93E8-3A55C8FBD086}" srcOrd="1" destOrd="0" presId="urn:microsoft.com/office/officeart/2005/8/layout/hList9"/>
    <dgm:cxn modelId="{9FDE2BCB-F4C7-C046-A320-0AE418006760}" type="presParOf" srcId="{7F614040-E3AB-1F4C-9FA2-4C477E702991}" destId="{6755FA7B-3701-3F46-BC62-3ED3A3F29628}" srcOrd="7" destOrd="0" presId="urn:microsoft.com/office/officeart/2005/8/layout/hList9"/>
    <dgm:cxn modelId="{CDFB42E6-32EF-9A47-A425-5A9B17C78E19}" type="presParOf" srcId="{7F614040-E3AB-1F4C-9FA2-4C477E702991}" destId="{A7CFE241-FC14-7147-BCAD-42FE8124BA41}" srcOrd="8" destOrd="0" presId="urn:microsoft.com/office/officeart/2005/8/layout/hList9"/>
    <dgm:cxn modelId="{66589587-3398-3C4C-BB20-3B8B9262213A}" type="presParOf" srcId="{7F614040-E3AB-1F4C-9FA2-4C477E702991}" destId="{9B8B04BF-08E2-0645-8B29-97505AA48B6E}" srcOrd="9" destOrd="0" presId="urn:microsoft.com/office/officeart/2005/8/layout/hList9"/>
    <dgm:cxn modelId="{C872718B-6AB5-B846-8431-26DBE44C1C7B}" type="presParOf" srcId="{7F614040-E3AB-1F4C-9FA2-4C477E702991}" destId="{7CCD6CC0-898D-0740-844F-A50124D487F2}" srcOrd="10" destOrd="0" presId="urn:microsoft.com/office/officeart/2005/8/layout/hList9"/>
    <dgm:cxn modelId="{79BB79DD-F7A4-3643-A178-41C30D686C92}" type="presParOf" srcId="{7F614040-E3AB-1F4C-9FA2-4C477E702991}" destId="{B2F99BFC-509A-B347-8901-74680AC35DAD}" srcOrd="11" destOrd="0" presId="urn:microsoft.com/office/officeart/2005/8/layout/hList9"/>
    <dgm:cxn modelId="{3E46FD12-03AD-204C-A958-983D852FEB2F}" type="presParOf" srcId="{B2F99BFC-509A-B347-8901-74680AC35DAD}" destId="{3AACC9DF-BB5A-ED4A-968A-B981F8290977}" srcOrd="0" destOrd="0" presId="urn:microsoft.com/office/officeart/2005/8/layout/hList9"/>
    <dgm:cxn modelId="{7CBB431E-BB20-EC48-A149-15793980A26B}" type="presParOf" srcId="{B2F99BFC-509A-B347-8901-74680AC35DAD}" destId="{440747D0-3B00-2948-B4E1-3A50FE8D26F6}" srcOrd="1" destOrd="0" presId="urn:microsoft.com/office/officeart/2005/8/layout/hList9"/>
    <dgm:cxn modelId="{B1D457C5-C32E-7143-8B96-BEA92499A5DB}" type="presParOf" srcId="{440747D0-3B00-2948-B4E1-3A50FE8D26F6}" destId="{A8029E97-78DA-104A-8234-452C3EF48F44}" srcOrd="0" destOrd="0" presId="urn:microsoft.com/office/officeart/2005/8/layout/hList9"/>
    <dgm:cxn modelId="{35F8FF24-B4A1-2F4E-AA00-C3EE91EF8677}" type="presParOf" srcId="{440747D0-3B00-2948-B4E1-3A50FE8D26F6}" destId="{C390AE3D-A2BE-BD4C-B34B-B297DA13AB2B}" srcOrd="1" destOrd="0" presId="urn:microsoft.com/office/officeart/2005/8/layout/hList9"/>
    <dgm:cxn modelId="{C8474BCF-7D86-EC47-9A40-1A89485E365C}" type="presParOf" srcId="{B2F99BFC-509A-B347-8901-74680AC35DAD}" destId="{D8E283DE-0CB0-FF4E-A222-9C681674E00F}" srcOrd="2" destOrd="0" presId="urn:microsoft.com/office/officeart/2005/8/layout/hList9"/>
    <dgm:cxn modelId="{DEE88B4C-EE67-1441-89A6-A52856BE96E4}" type="presParOf" srcId="{D8E283DE-0CB0-FF4E-A222-9C681674E00F}" destId="{AA8D68CF-0CCA-DC41-9206-BE1813C1C77C}" srcOrd="0" destOrd="0" presId="urn:microsoft.com/office/officeart/2005/8/layout/hList9"/>
    <dgm:cxn modelId="{B170DE6F-68F8-564A-8AA3-7C4457FB12B7}" type="presParOf" srcId="{D8E283DE-0CB0-FF4E-A222-9C681674E00F}" destId="{46FC345D-FB4F-3848-B75B-DF2580753DCB}" srcOrd="1" destOrd="0" presId="urn:microsoft.com/office/officeart/2005/8/layout/hList9"/>
    <dgm:cxn modelId="{FA1A540A-6378-F743-9DD8-F12107DCB008}" type="presParOf" srcId="{7F614040-E3AB-1F4C-9FA2-4C477E702991}" destId="{2CCC9F4A-436D-D546-88F4-68E05EB8D951}" srcOrd="12" destOrd="0" presId="urn:microsoft.com/office/officeart/2005/8/layout/hList9"/>
    <dgm:cxn modelId="{9B2641DA-22DE-924F-96C0-9A6C22665426}" type="presParOf" srcId="{7F614040-E3AB-1F4C-9FA2-4C477E702991}" destId="{3592002C-AB47-3B49-94A7-A64647AFAB1A}" srcOrd="1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EDF701-D448-41BF-94BB-83ACD075D461}" type="doc">
      <dgm:prSet loTypeId="urn:microsoft.com/office/officeart/2005/8/layout/hProcess4" loCatId="process" qsTypeId="urn:microsoft.com/office/officeart/2005/8/quickstyle/simple1" qsCatId="simple" csTypeId="urn:microsoft.com/office/officeart/2005/8/colors/colorful4" csCatId="colorful" phldr="1"/>
      <dgm:spPr/>
      <dgm:t>
        <a:bodyPr/>
        <a:lstStyle/>
        <a:p>
          <a:endParaRPr lang="es-CL"/>
        </a:p>
      </dgm:t>
    </dgm:pt>
    <dgm:pt modelId="{90F102CD-8D8E-4B57-B946-DE10F6CD4C98}">
      <dgm:prSet phldrT="[Texto]" custT="1"/>
      <dgm:spPr>
        <a:xfrm>
          <a:off x="534195" y="1158240"/>
          <a:ext cx="955692" cy="380047"/>
        </a:xfr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s-CL" sz="1000">
              <a:solidFill>
                <a:sysClr val="window" lastClr="FFFFFF"/>
              </a:solidFill>
              <a:latin typeface="Calibri"/>
              <a:ea typeface="+mn-ea"/>
              <a:cs typeface="+mn-cs"/>
            </a:rPr>
            <a:t>Progreso del aprendizaje </a:t>
          </a:r>
        </a:p>
      </dgm:t>
    </dgm:pt>
    <dgm:pt modelId="{829CD3D4-2518-4AA1-B0AE-DC0AD87955C0}" type="parTrans" cxnId="{AB4C2DEE-2B14-4EC5-B89B-1A796138E435}">
      <dgm:prSet/>
      <dgm:spPr/>
      <dgm:t>
        <a:bodyPr/>
        <a:lstStyle/>
        <a:p>
          <a:endParaRPr lang="es-CL" sz="1000"/>
        </a:p>
      </dgm:t>
    </dgm:pt>
    <dgm:pt modelId="{7F577208-EAD9-4EFE-8DA5-5BFDED35357A}" type="sibTrans" cxnId="{AB4C2DEE-2B14-4EC5-B89B-1A796138E435}">
      <dgm:prSet/>
      <dgm:spPr>
        <a:xfrm>
          <a:off x="874427" y="582409"/>
          <a:ext cx="1319489" cy="1319489"/>
        </a:xfrm>
        <a:solidFill>
          <a:srgbClr val="8064A2">
            <a:hueOff val="0"/>
            <a:satOff val="0"/>
            <a:lumOff val="0"/>
            <a:alphaOff val="0"/>
          </a:srgbClr>
        </a:solidFill>
        <a:ln>
          <a:noFill/>
        </a:ln>
        <a:effectLst/>
      </dgm:spPr>
      <dgm:t>
        <a:bodyPr/>
        <a:lstStyle/>
        <a:p>
          <a:endParaRPr lang="es-CL" sz="1000"/>
        </a:p>
      </dgm:t>
    </dgm:pt>
    <dgm:pt modelId="{CDFC297B-E4C8-402B-B66E-CD88D35ADCD7}">
      <dgm:prSet phldrT="[Texto]" custT="1"/>
      <dgm:spPr>
        <a:xfrm>
          <a:off x="295272" y="461486"/>
          <a:ext cx="1075154" cy="886777"/>
        </a:xfrm>
        <a:solidFill>
          <a:sysClr val="window" lastClr="FFFFFF">
            <a:alpha val="90000"/>
            <a:hueOff val="0"/>
            <a:satOff val="0"/>
            <a:lumOff val="0"/>
            <a:alphaOff val="0"/>
          </a:sysClr>
        </a:solidFill>
        <a:ln w="25400" cap="flat" cmpd="sng" algn="ctr">
          <a:solidFill>
            <a:srgbClr val="8064A2">
              <a:hueOff val="0"/>
              <a:satOff val="0"/>
              <a:lumOff val="0"/>
              <a:alphaOff val="0"/>
            </a:srgbClr>
          </a:solidFill>
          <a:prstDash val="solid"/>
        </a:ln>
        <a:effectLst/>
      </dgm:spPr>
      <dgm:t>
        <a:bodyPr/>
        <a:lstStyle/>
        <a:p>
          <a:r>
            <a:rPr lang="es-CL" sz="1200" dirty="0">
              <a:solidFill>
                <a:sysClr val="windowText" lastClr="000000">
                  <a:hueOff val="0"/>
                  <a:satOff val="0"/>
                  <a:lumOff val="0"/>
                  <a:alphaOff val="0"/>
                </a:sysClr>
              </a:solidFill>
              <a:latin typeface="Calibri"/>
              <a:ea typeface="+mn-ea"/>
              <a:cs typeface="+mn-cs"/>
            </a:rPr>
            <a:t>¿Cómo aprende cada estudiante?</a:t>
          </a:r>
        </a:p>
      </dgm:t>
    </dgm:pt>
    <dgm:pt modelId="{7FF71E64-5A60-4E8E-93BF-8F086B38C085}" type="parTrans" cxnId="{10AD6CD2-09E9-4169-B739-F1AF1CBF24AB}">
      <dgm:prSet/>
      <dgm:spPr/>
      <dgm:t>
        <a:bodyPr/>
        <a:lstStyle/>
        <a:p>
          <a:endParaRPr lang="es-CL" sz="1000"/>
        </a:p>
      </dgm:t>
    </dgm:pt>
    <dgm:pt modelId="{7FD31217-6DF8-4E26-A411-6A3F68EAAE5C}" type="sibTrans" cxnId="{10AD6CD2-09E9-4169-B739-F1AF1CBF24AB}">
      <dgm:prSet/>
      <dgm:spPr/>
      <dgm:t>
        <a:bodyPr/>
        <a:lstStyle/>
        <a:p>
          <a:endParaRPr lang="es-CL" sz="1000"/>
        </a:p>
      </dgm:t>
    </dgm:pt>
    <dgm:pt modelId="{793DC407-C36E-47FB-B4EB-487B19C1119B}">
      <dgm:prSet phldrT="[Texto]" custT="1"/>
      <dgm:spPr>
        <a:xfrm>
          <a:off x="1990272" y="270887"/>
          <a:ext cx="955692" cy="380047"/>
        </a:xfrm>
        <a:solidFill>
          <a:srgbClr val="8064A2">
            <a:hueOff val="-2232385"/>
            <a:satOff val="13449"/>
            <a:lumOff val="1078"/>
            <a:alphaOff val="0"/>
          </a:srgbClr>
        </a:solidFill>
        <a:ln w="25400" cap="flat" cmpd="sng" algn="ctr">
          <a:solidFill>
            <a:sysClr val="window" lastClr="FFFFFF">
              <a:hueOff val="0"/>
              <a:satOff val="0"/>
              <a:lumOff val="0"/>
              <a:alphaOff val="0"/>
            </a:sysClr>
          </a:solidFill>
          <a:prstDash val="solid"/>
        </a:ln>
        <a:effectLst/>
      </dgm:spPr>
      <dgm:t>
        <a:bodyPr/>
        <a:lstStyle/>
        <a:p>
          <a:r>
            <a:rPr lang="es-CL" sz="1000">
              <a:solidFill>
                <a:sysClr val="window" lastClr="FFFFFF"/>
              </a:solidFill>
              <a:latin typeface="Calibri"/>
              <a:ea typeface="+mn-ea"/>
              <a:cs typeface="+mn-cs"/>
            </a:rPr>
            <a:t>Progreso del aprendizaje </a:t>
          </a:r>
        </a:p>
      </dgm:t>
    </dgm:pt>
    <dgm:pt modelId="{81468B16-8FE6-4545-BEE4-AFAF9EAA30F3}" type="parTrans" cxnId="{CCC50314-CD05-4CD6-B71F-D8530279E297}">
      <dgm:prSet/>
      <dgm:spPr/>
      <dgm:t>
        <a:bodyPr/>
        <a:lstStyle/>
        <a:p>
          <a:endParaRPr lang="es-CL" sz="1000"/>
        </a:p>
      </dgm:t>
    </dgm:pt>
    <dgm:pt modelId="{408B003C-4491-4747-ADED-282A1F6C1741}" type="sibTrans" cxnId="{CCC50314-CD05-4CD6-B71F-D8530279E297}">
      <dgm:prSet/>
      <dgm:spPr>
        <a:xfrm>
          <a:off x="2296792" y="-221711"/>
          <a:ext cx="1831409" cy="1831409"/>
        </a:xfrm>
        <a:solidFill>
          <a:srgbClr val="8064A2">
            <a:hueOff val="-4464770"/>
            <a:satOff val="26899"/>
            <a:lumOff val="2156"/>
            <a:alphaOff val="0"/>
          </a:srgbClr>
        </a:solidFill>
        <a:ln>
          <a:noFill/>
        </a:ln>
        <a:effectLst/>
      </dgm:spPr>
      <dgm:t>
        <a:bodyPr/>
        <a:lstStyle/>
        <a:p>
          <a:endParaRPr lang="es-CL" sz="1000"/>
        </a:p>
      </dgm:t>
    </dgm:pt>
    <dgm:pt modelId="{446A60D4-1481-4C97-82AA-CE223FE22ADF}">
      <dgm:prSet phldrT="[Texto]" custT="1"/>
      <dgm:spPr>
        <a:xfrm>
          <a:off x="1751349" y="380422"/>
          <a:ext cx="1075154" cy="1047754"/>
        </a:xfrm>
        <a:solidFill>
          <a:sysClr val="window" lastClr="FFFFFF">
            <a:alpha val="90000"/>
            <a:hueOff val="0"/>
            <a:satOff val="0"/>
            <a:lumOff val="0"/>
            <a:alphaOff val="0"/>
          </a:sysClr>
        </a:solidFill>
        <a:ln w="25400" cap="flat" cmpd="sng" algn="ctr">
          <a:solidFill>
            <a:srgbClr val="8064A2">
              <a:hueOff val="-2232385"/>
              <a:satOff val="13449"/>
              <a:lumOff val="1078"/>
              <a:alphaOff val="0"/>
            </a:srgbClr>
          </a:solidFill>
          <a:prstDash val="solid"/>
        </a:ln>
        <a:effectLst/>
      </dgm:spPr>
      <dgm:t>
        <a:bodyPr/>
        <a:lstStyle/>
        <a:p>
          <a:r>
            <a:rPr lang="es-CL" sz="1200" dirty="0">
              <a:solidFill>
                <a:sysClr val="windowText" lastClr="000000">
                  <a:hueOff val="0"/>
                  <a:satOff val="0"/>
                  <a:lumOff val="0"/>
                  <a:alphaOff val="0"/>
                </a:sysClr>
              </a:solidFill>
              <a:latin typeface="Calibri"/>
              <a:ea typeface="+mn-ea"/>
              <a:cs typeface="+mn-cs"/>
            </a:rPr>
            <a:t>¿Cuál es el avance de cada estudiante según su propio aprendizaje?</a:t>
          </a:r>
        </a:p>
      </dgm:t>
    </dgm:pt>
    <dgm:pt modelId="{8DD6C5DD-7650-4344-BFEB-AE9B21EEFAC2}" type="parTrans" cxnId="{B464ECDC-B0ED-453B-B38A-5254125B4A5A}">
      <dgm:prSet/>
      <dgm:spPr/>
      <dgm:t>
        <a:bodyPr/>
        <a:lstStyle/>
        <a:p>
          <a:endParaRPr lang="es-CL" sz="1000"/>
        </a:p>
      </dgm:t>
    </dgm:pt>
    <dgm:pt modelId="{52AC84AA-45AA-4300-83E6-2E6C94B09279}" type="sibTrans" cxnId="{B464ECDC-B0ED-453B-B38A-5254125B4A5A}">
      <dgm:prSet/>
      <dgm:spPr/>
      <dgm:t>
        <a:bodyPr/>
        <a:lstStyle/>
        <a:p>
          <a:endParaRPr lang="es-CL" sz="1000"/>
        </a:p>
      </dgm:t>
    </dgm:pt>
    <dgm:pt modelId="{D17762FF-6581-4B09-AF94-DA325CDA7A22}">
      <dgm:prSet phldrT="[Texto]" custT="1"/>
      <dgm:spPr>
        <a:xfrm>
          <a:off x="4181607" y="1243963"/>
          <a:ext cx="955692" cy="380047"/>
        </a:xfrm>
        <a:solidFill>
          <a:srgbClr val="8064A2">
            <a:hueOff val="-4464770"/>
            <a:satOff val="26899"/>
            <a:lumOff val="2156"/>
            <a:alphaOff val="0"/>
          </a:srgbClr>
        </a:solidFill>
        <a:ln w="25400" cap="flat" cmpd="sng" algn="ctr">
          <a:solidFill>
            <a:sysClr val="window" lastClr="FFFFFF">
              <a:hueOff val="0"/>
              <a:satOff val="0"/>
              <a:lumOff val="0"/>
              <a:alphaOff val="0"/>
            </a:sysClr>
          </a:solidFill>
          <a:prstDash val="solid"/>
        </a:ln>
        <a:effectLst/>
      </dgm:spPr>
      <dgm:t>
        <a:bodyPr/>
        <a:lstStyle/>
        <a:p>
          <a:r>
            <a:rPr lang="es-CL" sz="1000">
              <a:solidFill>
                <a:sysClr val="window" lastClr="FFFFFF"/>
              </a:solidFill>
              <a:latin typeface="Calibri"/>
              <a:ea typeface="+mn-ea"/>
              <a:cs typeface="+mn-cs"/>
            </a:rPr>
            <a:t>Producto o logro de aprendizaje </a:t>
          </a:r>
        </a:p>
      </dgm:t>
    </dgm:pt>
    <dgm:pt modelId="{E085B3D6-E6BD-4F1B-8116-C5E45670AFF8}" type="parTrans" cxnId="{7CD6F0AE-AEAF-4FFC-B8E0-1D686111030F}">
      <dgm:prSet/>
      <dgm:spPr/>
      <dgm:t>
        <a:bodyPr/>
        <a:lstStyle/>
        <a:p>
          <a:endParaRPr lang="es-CL" sz="1000"/>
        </a:p>
      </dgm:t>
    </dgm:pt>
    <dgm:pt modelId="{43E4DC8C-F64F-4648-BF5B-2E4C21048289}" type="sibTrans" cxnId="{7CD6F0AE-AEAF-4FFC-B8E0-1D686111030F}">
      <dgm:prSet/>
      <dgm:spPr/>
      <dgm:t>
        <a:bodyPr/>
        <a:lstStyle/>
        <a:p>
          <a:endParaRPr lang="es-CL" sz="1000"/>
        </a:p>
      </dgm:t>
    </dgm:pt>
    <dgm:pt modelId="{D5BF0CB2-957E-49B2-8724-2E93CFF2AFB9}">
      <dgm:prSet phldrT="[Texto]" custT="1"/>
      <dgm:spPr>
        <a:xfrm>
          <a:off x="3207426" y="461486"/>
          <a:ext cx="1726525" cy="886777"/>
        </a:xfrm>
        <a:solidFill>
          <a:sysClr val="window" lastClr="FFFFFF">
            <a:alpha val="90000"/>
            <a:hueOff val="0"/>
            <a:satOff val="0"/>
            <a:lumOff val="0"/>
            <a:alphaOff val="0"/>
          </a:sysClr>
        </a:solidFill>
        <a:ln w="25400" cap="flat" cmpd="sng" algn="ctr">
          <a:solidFill>
            <a:srgbClr val="8064A2">
              <a:hueOff val="-4464770"/>
              <a:satOff val="26899"/>
              <a:lumOff val="2156"/>
              <a:alphaOff val="0"/>
            </a:srgbClr>
          </a:solidFill>
          <a:prstDash val="solid"/>
        </a:ln>
        <a:effectLst/>
      </dgm:spPr>
      <dgm:t>
        <a:bodyPr/>
        <a:lstStyle/>
        <a:p>
          <a:r>
            <a:rPr lang="es-CL" sz="1200" dirty="0">
              <a:solidFill>
                <a:sysClr val="windowText" lastClr="000000">
                  <a:hueOff val="0"/>
                  <a:satOff val="0"/>
                  <a:lumOff val="0"/>
                  <a:alphaOff val="0"/>
                </a:sysClr>
              </a:solidFill>
              <a:latin typeface="Calibri"/>
              <a:ea typeface="+mn-ea"/>
              <a:cs typeface="+mn-cs"/>
            </a:rPr>
            <a:t>¿Qué logró hacer cada uno/a de los y las estudiantes?</a:t>
          </a:r>
        </a:p>
      </dgm:t>
    </dgm:pt>
    <dgm:pt modelId="{6E1A8B3F-AB62-4DCA-9651-53A72D436C4B}" type="parTrans" cxnId="{ED0CAD36-2FC0-477F-965A-2FE3E39DB8E7}">
      <dgm:prSet/>
      <dgm:spPr/>
      <dgm:t>
        <a:bodyPr/>
        <a:lstStyle/>
        <a:p>
          <a:endParaRPr lang="es-CL" sz="1000"/>
        </a:p>
      </dgm:t>
    </dgm:pt>
    <dgm:pt modelId="{7DA91E4E-9F77-42BC-B2E6-11965EF131E0}" type="sibTrans" cxnId="{ED0CAD36-2FC0-477F-965A-2FE3E39DB8E7}">
      <dgm:prSet/>
      <dgm:spPr/>
      <dgm:t>
        <a:bodyPr/>
        <a:lstStyle/>
        <a:p>
          <a:endParaRPr lang="es-CL" sz="1000"/>
        </a:p>
      </dgm:t>
    </dgm:pt>
    <dgm:pt modelId="{915DC987-EEA6-4152-8B29-0548A52386E7}">
      <dgm:prSet phldrT="[Texto]" custT="1"/>
      <dgm:spPr>
        <a:xfrm>
          <a:off x="3207426" y="461486"/>
          <a:ext cx="1726525" cy="886777"/>
        </a:xfrm>
        <a:solidFill>
          <a:sysClr val="window" lastClr="FFFFFF">
            <a:alpha val="90000"/>
            <a:hueOff val="0"/>
            <a:satOff val="0"/>
            <a:lumOff val="0"/>
            <a:alphaOff val="0"/>
          </a:sysClr>
        </a:solidFill>
        <a:ln w="25400" cap="flat" cmpd="sng" algn="ctr">
          <a:solidFill>
            <a:srgbClr val="8064A2">
              <a:hueOff val="-4464770"/>
              <a:satOff val="26899"/>
              <a:lumOff val="2156"/>
              <a:alphaOff val="0"/>
            </a:srgbClr>
          </a:solidFill>
          <a:prstDash val="solid"/>
        </a:ln>
        <a:effectLst/>
      </dgm:spPr>
      <dgm:t>
        <a:bodyPr/>
        <a:lstStyle/>
        <a:p>
          <a:r>
            <a:rPr lang="es-CL" sz="1200" dirty="0">
              <a:solidFill>
                <a:sysClr val="windowText" lastClr="000000">
                  <a:hueOff val="0"/>
                  <a:satOff val="0"/>
                  <a:lumOff val="0"/>
                  <a:alphaOff val="0"/>
                </a:sysClr>
              </a:solidFill>
              <a:latin typeface="Calibri"/>
              <a:ea typeface="+mn-ea"/>
              <a:cs typeface="+mn-cs"/>
            </a:rPr>
            <a:t>¿Cómo evalúo metas individuales en relación a un objetivo de aprendizaje común? </a:t>
          </a:r>
        </a:p>
      </dgm:t>
    </dgm:pt>
    <dgm:pt modelId="{DCE46F62-184F-445D-A6DA-79AA0F567EAC}" type="parTrans" cxnId="{AB62F864-9661-407F-A924-FF0D4446F668}">
      <dgm:prSet/>
      <dgm:spPr/>
      <dgm:t>
        <a:bodyPr/>
        <a:lstStyle/>
        <a:p>
          <a:endParaRPr lang="es-CL" sz="1000"/>
        </a:p>
      </dgm:t>
    </dgm:pt>
    <dgm:pt modelId="{7B9E070D-BD83-4A00-A6AC-850AF4859F3A}" type="sibTrans" cxnId="{AB62F864-9661-407F-A924-FF0D4446F668}">
      <dgm:prSet/>
      <dgm:spPr/>
      <dgm:t>
        <a:bodyPr/>
        <a:lstStyle/>
        <a:p>
          <a:endParaRPr lang="es-CL" sz="1000"/>
        </a:p>
      </dgm:t>
    </dgm:pt>
    <dgm:pt modelId="{C7529868-6E9E-40F3-8E61-16A8DFFAC1A3}" type="pres">
      <dgm:prSet presAssocID="{3AEDF701-D448-41BF-94BB-83ACD075D461}" presName="Name0" presStyleCnt="0">
        <dgm:presLayoutVars>
          <dgm:dir/>
          <dgm:animLvl val="lvl"/>
          <dgm:resizeHandles val="exact"/>
        </dgm:presLayoutVars>
      </dgm:prSet>
      <dgm:spPr/>
      <dgm:t>
        <a:bodyPr/>
        <a:lstStyle/>
        <a:p>
          <a:endParaRPr lang="es-ES"/>
        </a:p>
      </dgm:t>
    </dgm:pt>
    <dgm:pt modelId="{62A013AD-7199-41C7-A282-F3748BF0BCCE}" type="pres">
      <dgm:prSet presAssocID="{3AEDF701-D448-41BF-94BB-83ACD075D461}" presName="tSp" presStyleCnt="0"/>
      <dgm:spPr/>
    </dgm:pt>
    <dgm:pt modelId="{BB92E6E1-3C4F-46B5-BCFB-2F3650134A94}" type="pres">
      <dgm:prSet presAssocID="{3AEDF701-D448-41BF-94BB-83ACD075D461}" presName="bSp" presStyleCnt="0"/>
      <dgm:spPr/>
    </dgm:pt>
    <dgm:pt modelId="{22E975D5-424D-45C6-A6B0-F9BCC67A7949}" type="pres">
      <dgm:prSet presAssocID="{3AEDF701-D448-41BF-94BB-83ACD075D461}" presName="process" presStyleCnt="0"/>
      <dgm:spPr/>
    </dgm:pt>
    <dgm:pt modelId="{AF7134DB-68AF-46FF-9729-8B79E120019B}" type="pres">
      <dgm:prSet presAssocID="{90F102CD-8D8E-4B57-B946-DE10F6CD4C98}" presName="composite1" presStyleCnt="0"/>
      <dgm:spPr/>
    </dgm:pt>
    <dgm:pt modelId="{6A5241DA-069B-4A78-83C2-9C73D6750815}" type="pres">
      <dgm:prSet presAssocID="{90F102CD-8D8E-4B57-B946-DE10F6CD4C98}" presName="dummyNode1" presStyleLbl="node1" presStyleIdx="0" presStyleCnt="3"/>
      <dgm:spPr/>
    </dgm:pt>
    <dgm:pt modelId="{01DF5E68-4383-471F-B9E3-216E2E791436}" type="pres">
      <dgm:prSet presAssocID="{90F102CD-8D8E-4B57-B946-DE10F6CD4C98}" presName="childNode1" presStyleLbl="bgAcc1" presStyleIdx="0" presStyleCnt="3" custLinFactNeighborY="-729">
        <dgm:presLayoutVars>
          <dgm:bulletEnabled val="1"/>
        </dgm:presLayoutVars>
      </dgm:prSet>
      <dgm:spPr>
        <a:prstGeom prst="roundRect">
          <a:avLst>
            <a:gd name="adj" fmla="val 10000"/>
          </a:avLst>
        </a:prstGeom>
      </dgm:spPr>
      <dgm:t>
        <a:bodyPr/>
        <a:lstStyle/>
        <a:p>
          <a:endParaRPr lang="es-ES"/>
        </a:p>
      </dgm:t>
    </dgm:pt>
    <dgm:pt modelId="{613899E7-A3AE-4BCE-A654-0FE5EE231225}" type="pres">
      <dgm:prSet presAssocID="{90F102CD-8D8E-4B57-B946-DE10F6CD4C98}" presName="childNode1tx" presStyleLbl="bgAcc1" presStyleIdx="0" presStyleCnt="3">
        <dgm:presLayoutVars>
          <dgm:bulletEnabled val="1"/>
        </dgm:presLayoutVars>
      </dgm:prSet>
      <dgm:spPr/>
      <dgm:t>
        <a:bodyPr/>
        <a:lstStyle/>
        <a:p>
          <a:endParaRPr lang="es-ES"/>
        </a:p>
      </dgm:t>
    </dgm:pt>
    <dgm:pt modelId="{0B4BE1BC-18CA-43FD-84A7-C2301DAA5F85}" type="pres">
      <dgm:prSet presAssocID="{90F102CD-8D8E-4B57-B946-DE10F6CD4C98}" presName="parentNode1" presStyleLbl="node1" presStyleIdx="0" presStyleCnt="3">
        <dgm:presLayoutVars>
          <dgm:chMax val="1"/>
          <dgm:bulletEnabled val="1"/>
        </dgm:presLayoutVars>
      </dgm:prSet>
      <dgm:spPr>
        <a:prstGeom prst="roundRect">
          <a:avLst>
            <a:gd name="adj" fmla="val 10000"/>
          </a:avLst>
        </a:prstGeom>
      </dgm:spPr>
      <dgm:t>
        <a:bodyPr/>
        <a:lstStyle/>
        <a:p>
          <a:endParaRPr lang="es-ES"/>
        </a:p>
      </dgm:t>
    </dgm:pt>
    <dgm:pt modelId="{9CDA79C7-4AC6-4C8E-A422-A61F14FF312E}" type="pres">
      <dgm:prSet presAssocID="{90F102CD-8D8E-4B57-B946-DE10F6CD4C98}" presName="connSite1" presStyleCnt="0"/>
      <dgm:spPr/>
    </dgm:pt>
    <dgm:pt modelId="{D6F8C01C-CBEC-4E6D-9C5D-55D419DD3D54}" type="pres">
      <dgm:prSet presAssocID="{7F577208-EAD9-4EFE-8DA5-5BFDED35357A}" presName="Name9" presStyleLbl="sibTrans2D1" presStyleIdx="0" presStyleCnt="2"/>
      <dgm:spPr>
        <a:prstGeom prst="leftCircularArrow">
          <a:avLst>
            <a:gd name="adj1" fmla="val 4161"/>
            <a:gd name="adj2" fmla="val 524601"/>
            <a:gd name="adj3" fmla="val 2302005"/>
            <a:gd name="adj4" fmla="val 9026382"/>
            <a:gd name="adj5" fmla="val 4855"/>
          </a:avLst>
        </a:prstGeom>
      </dgm:spPr>
      <dgm:t>
        <a:bodyPr/>
        <a:lstStyle/>
        <a:p>
          <a:endParaRPr lang="es-ES"/>
        </a:p>
      </dgm:t>
    </dgm:pt>
    <dgm:pt modelId="{E8D1DC05-1ACA-490D-90AA-2F5173717416}" type="pres">
      <dgm:prSet presAssocID="{793DC407-C36E-47FB-B4EB-487B19C1119B}" presName="composite2" presStyleCnt="0"/>
      <dgm:spPr/>
    </dgm:pt>
    <dgm:pt modelId="{84A1F498-9903-4946-A099-68B72543EFB7}" type="pres">
      <dgm:prSet presAssocID="{793DC407-C36E-47FB-B4EB-487B19C1119B}" presName="dummyNode2" presStyleLbl="node1" presStyleIdx="0" presStyleCnt="3"/>
      <dgm:spPr/>
    </dgm:pt>
    <dgm:pt modelId="{A4FBBC3B-6F0C-4B1A-B43D-07EC85EF037F}" type="pres">
      <dgm:prSet presAssocID="{793DC407-C36E-47FB-B4EB-487B19C1119B}" presName="childNode2" presStyleLbl="bgAcc1" presStyleIdx="1" presStyleCnt="3" custScaleY="118153">
        <dgm:presLayoutVars>
          <dgm:bulletEnabled val="1"/>
        </dgm:presLayoutVars>
      </dgm:prSet>
      <dgm:spPr>
        <a:prstGeom prst="roundRect">
          <a:avLst>
            <a:gd name="adj" fmla="val 10000"/>
          </a:avLst>
        </a:prstGeom>
      </dgm:spPr>
      <dgm:t>
        <a:bodyPr/>
        <a:lstStyle/>
        <a:p>
          <a:endParaRPr lang="es-ES"/>
        </a:p>
      </dgm:t>
    </dgm:pt>
    <dgm:pt modelId="{91F71B75-928F-4E6F-B0FA-2D204653DE92}" type="pres">
      <dgm:prSet presAssocID="{793DC407-C36E-47FB-B4EB-487B19C1119B}" presName="childNode2tx" presStyleLbl="bgAcc1" presStyleIdx="1" presStyleCnt="3">
        <dgm:presLayoutVars>
          <dgm:bulletEnabled val="1"/>
        </dgm:presLayoutVars>
      </dgm:prSet>
      <dgm:spPr/>
      <dgm:t>
        <a:bodyPr/>
        <a:lstStyle/>
        <a:p>
          <a:endParaRPr lang="es-ES"/>
        </a:p>
      </dgm:t>
    </dgm:pt>
    <dgm:pt modelId="{5D307D5D-9F70-4AE3-84AD-469B0710A0E9}" type="pres">
      <dgm:prSet presAssocID="{793DC407-C36E-47FB-B4EB-487B19C1119B}" presName="parentNode2" presStyleLbl="node1" presStyleIdx="1" presStyleCnt="3" custLinFactNeighborY="59">
        <dgm:presLayoutVars>
          <dgm:chMax val="0"/>
          <dgm:bulletEnabled val="1"/>
        </dgm:presLayoutVars>
      </dgm:prSet>
      <dgm:spPr>
        <a:prstGeom prst="roundRect">
          <a:avLst>
            <a:gd name="adj" fmla="val 10000"/>
          </a:avLst>
        </a:prstGeom>
      </dgm:spPr>
      <dgm:t>
        <a:bodyPr/>
        <a:lstStyle/>
        <a:p>
          <a:endParaRPr lang="es-ES"/>
        </a:p>
      </dgm:t>
    </dgm:pt>
    <dgm:pt modelId="{9ACF2A10-6BDE-4A7C-A394-9D0CF6ED6B6F}" type="pres">
      <dgm:prSet presAssocID="{793DC407-C36E-47FB-B4EB-487B19C1119B}" presName="connSite2" presStyleCnt="0"/>
      <dgm:spPr/>
    </dgm:pt>
    <dgm:pt modelId="{48C79A0A-9DFB-4E86-9EC5-732BCAFB6167}" type="pres">
      <dgm:prSet presAssocID="{408B003C-4491-4747-ADED-282A1F6C1741}" presName="Name18" presStyleLbl="sibTrans2D1" presStyleIdx="1" presStyleCnt="2" custAng="260314" custLinFactNeighborX="5532" custLinFactNeighborY="4186"/>
      <dgm:spPr>
        <a:prstGeom prst="circularArrow">
          <a:avLst>
            <a:gd name="adj1" fmla="val 2998"/>
            <a:gd name="adj2" fmla="val 367595"/>
            <a:gd name="adj3" fmla="val 19458221"/>
            <a:gd name="adj4" fmla="val 12576838"/>
            <a:gd name="adj5" fmla="val 3498"/>
          </a:avLst>
        </a:prstGeom>
      </dgm:spPr>
      <dgm:t>
        <a:bodyPr/>
        <a:lstStyle/>
        <a:p>
          <a:endParaRPr lang="es-ES"/>
        </a:p>
      </dgm:t>
    </dgm:pt>
    <dgm:pt modelId="{C2F4A2D4-6C03-47B4-8A0F-E393877499DD}" type="pres">
      <dgm:prSet presAssocID="{D17762FF-6581-4B09-AF94-DA325CDA7A22}" presName="composite1" presStyleCnt="0"/>
      <dgm:spPr/>
    </dgm:pt>
    <dgm:pt modelId="{397423CF-8129-4604-85CD-EE43914ECB9E}" type="pres">
      <dgm:prSet presAssocID="{D17762FF-6581-4B09-AF94-DA325CDA7A22}" presName="dummyNode1" presStyleLbl="node1" presStyleIdx="1" presStyleCnt="3"/>
      <dgm:spPr/>
    </dgm:pt>
    <dgm:pt modelId="{0A04AD08-8470-4302-A825-47E1EA7988FC}" type="pres">
      <dgm:prSet presAssocID="{D17762FF-6581-4B09-AF94-DA325CDA7A22}" presName="childNode1" presStyleLbl="bgAcc1" presStyleIdx="2" presStyleCnt="3" custScaleX="160584">
        <dgm:presLayoutVars>
          <dgm:bulletEnabled val="1"/>
        </dgm:presLayoutVars>
      </dgm:prSet>
      <dgm:spPr>
        <a:prstGeom prst="roundRect">
          <a:avLst>
            <a:gd name="adj" fmla="val 10000"/>
          </a:avLst>
        </a:prstGeom>
      </dgm:spPr>
      <dgm:t>
        <a:bodyPr/>
        <a:lstStyle/>
        <a:p>
          <a:endParaRPr lang="es-ES"/>
        </a:p>
      </dgm:t>
    </dgm:pt>
    <dgm:pt modelId="{C8FF2C9F-BA98-4543-955E-5D094023CDBE}" type="pres">
      <dgm:prSet presAssocID="{D17762FF-6581-4B09-AF94-DA325CDA7A22}" presName="childNode1tx" presStyleLbl="bgAcc1" presStyleIdx="2" presStyleCnt="3">
        <dgm:presLayoutVars>
          <dgm:bulletEnabled val="1"/>
        </dgm:presLayoutVars>
      </dgm:prSet>
      <dgm:spPr/>
      <dgm:t>
        <a:bodyPr/>
        <a:lstStyle/>
        <a:p>
          <a:endParaRPr lang="es-ES"/>
        </a:p>
      </dgm:t>
    </dgm:pt>
    <dgm:pt modelId="{40D484F7-085C-4283-905D-735FD84E4737}" type="pres">
      <dgm:prSet presAssocID="{D17762FF-6581-4B09-AF94-DA325CDA7A22}" presName="parentNode1" presStyleLbl="node1" presStyleIdx="2" presStyleCnt="3" custLinFactNeighborX="42856" custLinFactNeighborY="22556">
        <dgm:presLayoutVars>
          <dgm:chMax val="1"/>
          <dgm:bulletEnabled val="1"/>
        </dgm:presLayoutVars>
      </dgm:prSet>
      <dgm:spPr>
        <a:prstGeom prst="roundRect">
          <a:avLst>
            <a:gd name="adj" fmla="val 10000"/>
          </a:avLst>
        </a:prstGeom>
      </dgm:spPr>
      <dgm:t>
        <a:bodyPr/>
        <a:lstStyle/>
        <a:p>
          <a:endParaRPr lang="es-ES"/>
        </a:p>
      </dgm:t>
    </dgm:pt>
    <dgm:pt modelId="{506FE6FB-F10D-4846-A1CA-941429289A38}" type="pres">
      <dgm:prSet presAssocID="{D17762FF-6581-4B09-AF94-DA325CDA7A22}" presName="connSite1" presStyleCnt="0"/>
      <dgm:spPr/>
    </dgm:pt>
  </dgm:ptLst>
  <dgm:cxnLst>
    <dgm:cxn modelId="{CC203310-E290-4CCC-A996-7D80177CFF53}" type="presOf" srcId="{90F102CD-8D8E-4B57-B946-DE10F6CD4C98}" destId="{0B4BE1BC-18CA-43FD-84A7-C2301DAA5F85}" srcOrd="0" destOrd="0" presId="urn:microsoft.com/office/officeart/2005/8/layout/hProcess4"/>
    <dgm:cxn modelId="{D6D96944-838D-41ED-B758-E94B50469CAC}" type="presOf" srcId="{408B003C-4491-4747-ADED-282A1F6C1741}" destId="{48C79A0A-9DFB-4E86-9EC5-732BCAFB6167}" srcOrd="0" destOrd="0" presId="urn:microsoft.com/office/officeart/2005/8/layout/hProcess4"/>
    <dgm:cxn modelId="{AB62F864-9661-407F-A924-FF0D4446F668}" srcId="{D17762FF-6581-4B09-AF94-DA325CDA7A22}" destId="{915DC987-EEA6-4152-8B29-0548A52386E7}" srcOrd="1" destOrd="0" parTransId="{DCE46F62-184F-445D-A6DA-79AA0F567EAC}" sibTransId="{7B9E070D-BD83-4A00-A6AC-850AF4859F3A}"/>
    <dgm:cxn modelId="{F442FA00-BCED-4CB1-858D-0A1D3F8733EA}" type="presOf" srcId="{915DC987-EEA6-4152-8B29-0548A52386E7}" destId="{C8FF2C9F-BA98-4543-955E-5D094023CDBE}" srcOrd="1" destOrd="1" presId="urn:microsoft.com/office/officeart/2005/8/layout/hProcess4"/>
    <dgm:cxn modelId="{EB4F5F29-FE8D-4259-B4DD-BB9941EBC62D}" type="presOf" srcId="{D5BF0CB2-957E-49B2-8724-2E93CFF2AFB9}" destId="{C8FF2C9F-BA98-4543-955E-5D094023CDBE}" srcOrd="1" destOrd="0" presId="urn:microsoft.com/office/officeart/2005/8/layout/hProcess4"/>
    <dgm:cxn modelId="{2FC7C1E7-85F9-411A-B6D1-52DDE069C66F}" type="presOf" srcId="{915DC987-EEA6-4152-8B29-0548A52386E7}" destId="{0A04AD08-8470-4302-A825-47E1EA7988FC}" srcOrd="0" destOrd="1" presId="urn:microsoft.com/office/officeart/2005/8/layout/hProcess4"/>
    <dgm:cxn modelId="{9E0BBE92-D41C-4119-B950-05BB86713B6D}" type="presOf" srcId="{446A60D4-1481-4C97-82AA-CE223FE22ADF}" destId="{A4FBBC3B-6F0C-4B1A-B43D-07EC85EF037F}" srcOrd="0" destOrd="0" presId="urn:microsoft.com/office/officeart/2005/8/layout/hProcess4"/>
    <dgm:cxn modelId="{ED0CAD36-2FC0-477F-965A-2FE3E39DB8E7}" srcId="{D17762FF-6581-4B09-AF94-DA325CDA7A22}" destId="{D5BF0CB2-957E-49B2-8724-2E93CFF2AFB9}" srcOrd="0" destOrd="0" parTransId="{6E1A8B3F-AB62-4DCA-9651-53A72D436C4B}" sibTransId="{7DA91E4E-9F77-42BC-B2E6-11965EF131E0}"/>
    <dgm:cxn modelId="{5CFAFE80-CBB3-4C79-8C20-D44A0DCD61ED}" type="presOf" srcId="{793DC407-C36E-47FB-B4EB-487B19C1119B}" destId="{5D307D5D-9F70-4AE3-84AD-469B0710A0E9}" srcOrd="0" destOrd="0" presId="urn:microsoft.com/office/officeart/2005/8/layout/hProcess4"/>
    <dgm:cxn modelId="{29164059-4C5C-4F7E-974E-334C7A894066}" type="presOf" srcId="{CDFC297B-E4C8-402B-B66E-CD88D35ADCD7}" destId="{01DF5E68-4383-471F-B9E3-216E2E791436}" srcOrd="0" destOrd="0" presId="urn:microsoft.com/office/officeart/2005/8/layout/hProcess4"/>
    <dgm:cxn modelId="{47EC9722-A8CB-40F2-9A11-2F8FC251E779}" type="presOf" srcId="{3AEDF701-D448-41BF-94BB-83ACD075D461}" destId="{C7529868-6E9E-40F3-8E61-16A8DFFAC1A3}" srcOrd="0" destOrd="0" presId="urn:microsoft.com/office/officeart/2005/8/layout/hProcess4"/>
    <dgm:cxn modelId="{1F6D0945-390C-4D4A-8660-290FAEEBAE52}" type="presOf" srcId="{D5BF0CB2-957E-49B2-8724-2E93CFF2AFB9}" destId="{0A04AD08-8470-4302-A825-47E1EA7988FC}" srcOrd="0" destOrd="0" presId="urn:microsoft.com/office/officeart/2005/8/layout/hProcess4"/>
    <dgm:cxn modelId="{B5FF43C7-C300-4223-9658-AB6A228E409D}" type="presOf" srcId="{D17762FF-6581-4B09-AF94-DA325CDA7A22}" destId="{40D484F7-085C-4283-905D-735FD84E4737}" srcOrd="0" destOrd="0" presId="urn:microsoft.com/office/officeart/2005/8/layout/hProcess4"/>
    <dgm:cxn modelId="{CCC50314-CD05-4CD6-B71F-D8530279E297}" srcId="{3AEDF701-D448-41BF-94BB-83ACD075D461}" destId="{793DC407-C36E-47FB-B4EB-487B19C1119B}" srcOrd="1" destOrd="0" parTransId="{81468B16-8FE6-4545-BEE4-AFAF9EAA30F3}" sibTransId="{408B003C-4491-4747-ADED-282A1F6C1741}"/>
    <dgm:cxn modelId="{AB4C2DEE-2B14-4EC5-B89B-1A796138E435}" srcId="{3AEDF701-D448-41BF-94BB-83ACD075D461}" destId="{90F102CD-8D8E-4B57-B946-DE10F6CD4C98}" srcOrd="0" destOrd="0" parTransId="{829CD3D4-2518-4AA1-B0AE-DC0AD87955C0}" sibTransId="{7F577208-EAD9-4EFE-8DA5-5BFDED35357A}"/>
    <dgm:cxn modelId="{7CD6F0AE-AEAF-4FFC-B8E0-1D686111030F}" srcId="{3AEDF701-D448-41BF-94BB-83ACD075D461}" destId="{D17762FF-6581-4B09-AF94-DA325CDA7A22}" srcOrd="2" destOrd="0" parTransId="{E085B3D6-E6BD-4F1B-8116-C5E45670AFF8}" sibTransId="{43E4DC8C-F64F-4648-BF5B-2E4C21048289}"/>
    <dgm:cxn modelId="{0BB26326-8578-4B4F-B097-EB6348CAF2F3}" type="presOf" srcId="{446A60D4-1481-4C97-82AA-CE223FE22ADF}" destId="{91F71B75-928F-4E6F-B0FA-2D204653DE92}" srcOrd="1" destOrd="0" presId="urn:microsoft.com/office/officeart/2005/8/layout/hProcess4"/>
    <dgm:cxn modelId="{E99695DF-1E79-4C3A-87A5-04B02C5F4A35}" type="presOf" srcId="{CDFC297B-E4C8-402B-B66E-CD88D35ADCD7}" destId="{613899E7-A3AE-4BCE-A654-0FE5EE231225}" srcOrd="1" destOrd="0" presId="urn:microsoft.com/office/officeart/2005/8/layout/hProcess4"/>
    <dgm:cxn modelId="{B464ECDC-B0ED-453B-B38A-5254125B4A5A}" srcId="{793DC407-C36E-47FB-B4EB-487B19C1119B}" destId="{446A60D4-1481-4C97-82AA-CE223FE22ADF}" srcOrd="0" destOrd="0" parTransId="{8DD6C5DD-7650-4344-BFEB-AE9B21EEFAC2}" sibTransId="{52AC84AA-45AA-4300-83E6-2E6C94B09279}"/>
    <dgm:cxn modelId="{96E30E12-6A8E-417B-B670-999F84DE68B0}" type="presOf" srcId="{7F577208-EAD9-4EFE-8DA5-5BFDED35357A}" destId="{D6F8C01C-CBEC-4E6D-9C5D-55D419DD3D54}" srcOrd="0" destOrd="0" presId="urn:microsoft.com/office/officeart/2005/8/layout/hProcess4"/>
    <dgm:cxn modelId="{10AD6CD2-09E9-4169-B739-F1AF1CBF24AB}" srcId="{90F102CD-8D8E-4B57-B946-DE10F6CD4C98}" destId="{CDFC297B-E4C8-402B-B66E-CD88D35ADCD7}" srcOrd="0" destOrd="0" parTransId="{7FF71E64-5A60-4E8E-93BF-8F086B38C085}" sibTransId="{7FD31217-6DF8-4E26-A411-6A3F68EAAE5C}"/>
    <dgm:cxn modelId="{F21AB56F-D91E-4FEE-A0B7-C41F86F1CFD7}" type="presParOf" srcId="{C7529868-6E9E-40F3-8E61-16A8DFFAC1A3}" destId="{62A013AD-7199-41C7-A282-F3748BF0BCCE}" srcOrd="0" destOrd="0" presId="urn:microsoft.com/office/officeart/2005/8/layout/hProcess4"/>
    <dgm:cxn modelId="{7290D5D5-4E06-4C6C-B81A-35E485CA27A7}" type="presParOf" srcId="{C7529868-6E9E-40F3-8E61-16A8DFFAC1A3}" destId="{BB92E6E1-3C4F-46B5-BCFB-2F3650134A94}" srcOrd="1" destOrd="0" presId="urn:microsoft.com/office/officeart/2005/8/layout/hProcess4"/>
    <dgm:cxn modelId="{A326A713-B0F6-4871-9A4C-83999F1C0A75}" type="presParOf" srcId="{C7529868-6E9E-40F3-8E61-16A8DFFAC1A3}" destId="{22E975D5-424D-45C6-A6B0-F9BCC67A7949}" srcOrd="2" destOrd="0" presId="urn:microsoft.com/office/officeart/2005/8/layout/hProcess4"/>
    <dgm:cxn modelId="{1B8B723E-AAE6-4D1B-BA21-06FFE020428E}" type="presParOf" srcId="{22E975D5-424D-45C6-A6B0-F9BCC67A7949}" destId="{AF7134DB-68AF-46FF-9729-8B79E120019B}" srcOrd="0" destOrd="0" presId="urn:microsoft.com/office/officeart/2005/8/layout/hProcess4"/>
    <dgm:cxn modelId="{64A5B47C-D5B7-4214-9338-98F00A371CEE}" type="presParOf" srcId="{AF7134DB-68AF-46FF-9729-8B79E120019B}" destId="{6A5241DA-069B-4A78-83C2-9C73D6750815}" srcOrd="0" destOrd="0" presId="urn:microsoft.com/office/officeart/2005/8/layout/hProcess4"/>
    <dgm:cxn modelId="{8E3A632F-7B1D-42E7-BF0C-A1062517B732}" type="presParOf" srcId="{AF7134DB-68AF-46FF-9729-8B79E120019B}" destId="{01DF5E68-4383-471F-B9E3-216E2E791436}" srcOrd="1" destOrd="0" presId="urn:microsoft.com/office/officeart/2005/8/layout/hProcess4"/>
    <dgm:cxn modelId="{92D927BF-9BCE-40F8-B481-FB41934D0FE0}" type="presParOf" srcId="{AF7134DB-68AF-46FF-9729-8B79E120019B}" destId="{613899E7-A3AE-4BCE-A654-0FE5EE231225}" srcOrd="2" destOrd="0" presId="urn:microsoft.com/office/officeart/2005/8/layout/hProcess4"/>
    <dgm:cxn modelId="{7F253D1F-BF69-4085-9F86-24E06BBDB319}" type="presParOf" srcId="{AF7134DB-68AF-46FF-9729-8B79E120019B}" destId="{0B4BE1BC-18CA-43FD-84A7-C2301DAA5F85}" srcOrd="3" destOrd="0" presId="urn:microsoft.com/office/officeart/2005/8/layout/hProcess4"/>
    <dgm:cxn modelId="{2493CF6F-5A58-4703-AE83-95A36C76E7BF}" type="presParOf" srcId="{AF7134DB-68AF-46FF-9729-8B79E120019B}" destId="{9CDA79C7-4AC6-4C8E-A422-A61F14FF312E}" srcOrd="4" destOrd="0" presId="urn:microsoft.com/office/officeart/2005/8/layout/hProcess4"/>
    <dgm:cxn modelId="{E3E7375F-665D-4E6D-BD33-10099185B0D4}" type="presParOf" srcId="{22E975D5-424D-45C6-A6B0-F9BCC67A7949}" destId="{D6F8C01C-CBEC-4E6D-9C5D-55D419DD3D54}" srcOrd="1" destOrd="0" presId="urn:microsoft.com/office/officeart/2005/8/layout/hProcess4"/>
    <dgm:cxn modelId="{891641A4-3C54-4D2A-A8C4-D86B88F10F3A}" type="presParOf" srcId="{22E975D5-424D-45C6-A6B0-F9BCC67A7949}" destId="{E8D1DC05-1ACA-490D-90AA-2F5173717416}" srcOrd="2" destOrd="0" presId="urn:microsoft.com/office/officeart/2005/8/layout/hProcess4"/>
    <dgm:cxn modelId="{37E494CC-24B5-4CA2-B125-456DDF139309}" type="presParOf" srcId="{E8D1DC05-1ACA-490D-90AA-2F5173717416}" destId="{84A1F498-9903-4946-A099-68B72543EFB7}" srcOrd="0" destOrd="0" presId="urn:microsoft.com/office/officeart/2005/8/layout/hProcess4"/>
    <dgm:cxn modelId="{8B55B3BB-A59A-499F-8167-78DAF4811D34}" type="presParOf" srcId="{E8D1DC05-1ACA-490D-90AA-2F5173717416}" destId="{A4FBBC3B-6F0C-4B1A-B43D-07EC85EF037F}" srcOrd="1" destOrd="0" presId="urn:microsoft.com/office/officeart/2005/8/layout/hProcess4"/>
    <dgm:cxn modelId="{82F79BE5-3556-4510-A4DD-CD117466B3B1}" type="presParOf" srcId="{E8D1DC05-1ACA-490D-90AA-2F5173717416}" destId="{91F71B75-928F-4E6F-B0FA-2D204653DE92}" srcOrd="2" destOrd="0" presId="urn:microsoft.com/office/officeart/2005/8/layout/hProcess4"/>
    <dgm:cxn modelId="{19F86A5A-787D-4508-959A-990AA6575E98}" type="presParOf" srcId="{E8D1DC05-1ACA-490D-90AA-2F5173717416}" destId="{5D307D5D-9F70-4AE3-84AD-469B0710A0E9}" srcOrd="3" destOrd="0" presId="urn:microsoft.com/office/officeart/2005/8/layout/hProcess4"/>
    <dgm:cxn modelId="{A68C1A5C-48F5-4DEC-AB73-2E8A6E7F7F57}" type="presParOf" srcId="{E8D1DC05-1ACA-490D-90AA-2F5173717416}" destId="{9ACF2A10-6BDE-4A7C-A394-9D0CF6ED6B6F}" srcOrd="4" destOrd="0" presId="urn:microsoft.com/office/officeart/2005/8/layout/hProcess4"/>
    <dgm:cxn modelId="{C7180B82-78E6-476C-9DF1-A48664A0FA94}" type="presParOf" srcId="{22E975D5-424D-45C6-A6B0-F9BCC67A7949}" destId="{48C79A0A-9DFB-4E86-9EC5-732BCAFB6167}" srcOrd="3" destOrd="0" presId="urn:microsoft.com/office/officeart/2005/8/layout/hProcess4"/>
    <dgm:cxn modelId="{13A38DC9-BB50-4994-B869-A9A2CF189B90}" type="presParOf" srcId="{22E975D5-424D-45C6-A6B0-F9BCC67A7949}" destId="{C2F4A2D4-6C03-47B4-8A0F-E393877499DD}" srcOrd="4" destOrd="0" presId="urn:microsoft.com/office/officeart/2005/8/layout/hProcess4"/>
    <dgm:cxn modelId="{864536C8-78A8-4E63-8CE3-6D5431C683D5}" type="presParOf" srcId="{C2F4A2D4-6C03-47B4-8A0F-E393877499DD}" destId="{397423CF-8129-4604-85CD-EE43914ECB9E}" srcOrd="0" destOrd="0" presId="urn:microsoft.com/office/officeart/2005/8/layout/hProcess4"/>
    <dgm:cxn modelId="{D8D62470-D29E-42BF-8393-81987A7B7792}" type="presParOf" srcId="{C2F4A2D4-6C03-47B4-8A0F-E393877499DD}" destId="{0A04AD08-8470-4302-A825-47E1EA7988FC}" srcOrd="1" destOrd="0" presId="urn:microsoft.com/office/officeart/2005/8/layout/hProcess4"/>
    <dgm:cxn modelId="{CEBD58C5-EE73-4D43-B064-1301FCF5CF9C}" type="presParOf" srcId="{C2F4A2D4-6C03-47B4-8A0F-E393877499DD}" destId="{C8FF2C9F-BA98-4543-955E-5D094023CDBE}" srcOrd="2" destOrd="0" presId="urn:microsoft.com/office/officeart/2005/8/layout/hProcess4"/>
    <dgm:cxn modelId="{47BAD76C-F55C-4223-866E-B87E0F89E14B}" type="presParOf" srcId="{C2F4A2D4-6C03-47B4-8A0F-E393877499DD}" destId="{40D484F7-085C-4283-905D-735FD84E4737}" srcOrd="3" destOrd="0" presId="urn:microsoft.com/office/officeart/2005/8/layout/hProcess4"/>
    <dgm:cxn modelId="{D5354DF4-DEAC-40A6-ADEE-CAE5A2B98BE9}" type="presParOf" srcId="{C2F4A2D4-6C03-47B4-8A0F-E393877499DD}" destId="{506FE6FB-F10D-4846-A1CA-941429289A38}"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EBF799-2430-45A5-9488-C3F6DFEE4654}" type="doc">
      <dgm:prSet loTypeId="urn:microsoft.com/office/officeart/2005/8/layout/process5" loCatId="process" qsTypeId="urn:microsoft.com/office/officeart/2005/8/quickstyle/3d3" qsCatId="3D" csTypeId="urn:microsoft.com/office/officeart/2005/8/colors/accent1_5" csCatId="accent1" phldr="1"/>
      <dgm:spPr/>
      <dgm:t>
        <a:bodyPr/>
        <a:lstStyle/>
        <a:p>
          <a:endParaRPr lang="es-CO"/>
        </a:p>
      </dgm:t>
    </dgm:pt>
    <dgm:pt modelId="{B604A47E-544E-45D8-B0BB-9B453C72B26A}">
      <dgm:prSet phldrT="[Texto]"/>
      <dgm:spPr>
        <a:xfrm>
          <a:off x="3061" y="546398"/>
          <a:ext cx="1661298" cy="996779"/>
        </a:xfrm>
      </dgm:spPr>
      <dgm:t>
        <a:bodyPr/>
        <a:lstStyle/>
        <a:p>
          <a:r>
            <a:rPr lang="es-CO" dirty="0">
              <a:solidFill>
                <a:schemeClr val="tx1"/>
              </a:solidFill>
              <a:latin typeface="Calibri"/>
              <a:ea typeface="+mn-ea"/>
              <a:cs typeface="+mn-cs"/>
            </a:rPr>
            <a:t>Mejorar algo que está en proceso (</a:t>
          </a:r>
          <a:r>
            <a:rPr lang="es-CO" dirty="0" err="1">
              <a:solidFill>
                <a:schemeClr val="tx1"/>
              </a:solidFill>
              <a:latin typeface="Calibri"/>
              <a:ea typeface="+mn-ea"/>
              <a:cs typeface="+mn-cs"/>
            </a:rPr>
            <a:t>Scriven</a:t>
          </a:r>
          <a:r>
            <a:rPr lang="es-CO" dirty="0">
              <a:solidFill>
                <a:schemeClr val="tx1"/>
              </a:solidFill>
              <a:latin typeface="Calibri"/>
              <a:ea typeface="+mn-ea"/>
              <a:cs typeface="+mn-cs"/>
            </a:rPr>
            <a:t>, 1967)</a:t>
          </a:r>
        </a:p>
      </dgm:t>
    </dgm:pt>
    <dgm:pt modelId="{654C30F1-9B0B-47BC-A7A2-B295235AE731}" type="parTrans" cxnId="{A788C164-31E8-4CA4-8BA9-5961D13E18FA}">
      <dgm:prSet/>
      <dgm:spPr/>
      <dgm:t>
        <a:bodyPr/>
        <a:lstStyle/>
        <a:p>
          <a:endParaRPr lang="es-CO"/>
        </a:p>
      </dgm:t>
    </dgm:pt>
    <dgm:pt modelId="{B2847F4B-24F8-45FE-98D0-01AB7836F57E}" type="sibTrans" cxnId="{A788C164-31E8-4CA4-8BA9-5961D13E18FA}">
      <dgm:prSet/>
      <dgm:spPr>
        <a:xfrm rot="5400000">
          <a:off x="-277840" y="1340428"/>
          <a:ext cx="1236147" cy="149516"/>
        </a:xfrm>
      </dgm:spPr>
      <dgm:t>
        <a:bodyPr/>
        <a:lstStyle/>
        <a:p>
          <a:endParaRPr lang="es-CO"/>
        </a:p>
      </dgm:t>
    </dgm:pt>
    <dgm:pt modelId="{876EA118-D194-4DF7-AAD8-098829980AB7}">
      <dgm:prSet/>
      <dgm:spPr>
        <a:xfrm>
          <a:off x="3061" y="1792372"/>
          <a:ext cx="1661298" cy="996779"/>
        </a:xfrm>
      </dgm:spPr>
      <dgm:t>
        <a:bodyPr/>
        <a:lstStyle/>
        <a:p>
          <a:r>
            <a:rPr lang="es-CO" dirty="0">
              <a:solidFill>
                <a:schemeClr val="tx1"/>
              </a:solidFill>
              <a:latin typeface="Calibri"/>
              <a:ea typeface="+mn-ea"/>
              <a:cs typeface="+mn-cs"/>
            </a:rPr>
            <a:t>Adaptar los procesos didácticos y metodológicos a los progresos y necesidades de los estudiantes (Escudero, 2003)</a:t>
          </a:r>
        </a:p>
      </dgm:t>
    </dgm:pt>
    <dgm:pt modelId="{0798A5FC-88CD-461F-B063-E969DC690A40}" type="parTrans" cxnId="{1811916B-D5AD-4D42-A3B4-244BBDD3614C}">
      <dgm:prSet/>
      <dgm:spPr/>
      <dgm:t>
        <a:bodyPr/>
        <a:lstStyle/>
        <a:p>
          <a:endParaRPr lang="es-CO"/>
        </a:p>
      </dgm:t>
    </dgm:pt>
    <dgm:pt modelId="{32D7738C-652D-4BB1-A0E3-728D071BA99D}" type="sibTrans" cxnId="{1811916B-D5AD-4D42-A3B4-244BBDD3614C}">
      <dgm:prSet/>
      <dgm:spPr>
        <a:xfrm rot="5400000">
          <a:off x="-277840" y="2586402"/>
          <a:ext cx="1236147" cy="149516"/>
        </a:xfrm>
      </dgm:spPr>
      <dgm:t>
        <a:bodyPr/>
        <a:lstStyle/>
        <a:p>
          <a:endParaRPr lang="es-CO"/>
        </a:p>
      </dgm:t>
    </dgm:pt>
    <dgm:pt modelId="{D0E831D7-42D7-4C77-A54E-116F9F735E73}">
      <dgm:prSet/>
      <dgm:spPr>
        <a:xfrm>
          <a:off x="2212588" y="546398"/>
          <a:ext cx="1661298" cy="996779"/>
        </a:xfrm>
      </dgm:spPr>
      <dgm:t>
        <a:bodyPr/>
        <a:lstStyle/>
        <a:p>
          <a:r>
            <a:rPr lang="es-CO" dirty="0">
              <a:solidFill>
                <a:schemeClr val="tx1"/>
              </a:solidFill>
              <a:latin typeface="Calibri"/>
              <a:ea typeface="+mn-ea"/>
              <a:cs typeface="+mn-cs"/>
            </a:rPr>
            <a:t>Utilización de la información entregada por la evaluación formativa para realizar ajustes (</a:t>
          </a:r>
          <a:r>
            <a:rPr lang="es-CO" dirty="0" err="1">
              <a:solidFill>
                <a:schemeClr val="tx1"/>
              </a:solidFill>
              <a:latin typeface="Calibri"/>
              <a:ea typeface="+mn-ea"/>
              <a:cs typeface="+mn-cs"/>
            </a:rPr>
            <a:t>Popham</a:t>
          </a:r>
          <a:r>
            <a:rPr lang="es-CO" dirty="0">
              <a:solidFill>
                <a:schemeClr val="tx1"/>
              </a:solidFill>
              <a:latin typeface="Calibri"/>
              <a:ea typeface="+mn-ea"/>
              <a:cs typeface="+mn-cs"/>
            </a:rPr>
            <a:t>, 2013</a:t>
          </a:r>
          <a:r>
            <a:rPr lang="es-CO" dirty="0">
              <a:latin typeface="Calibri"/>
              <a:ea typeface="+mn-ea"/>
              <a:cs typeface="+mn-cs"/>
            </a:rPr>
            <a:t>) </a:t>
          </a:r>
        </a:p>
      </dgm:t>
    </dgm:pt>
    <dgm:pt modelId="{104FEF03-308F-4C20-8E29-1A6ADDA4485A}" type="parTrans" cxnId="{D1878B2B-6DB0-4D8E-AF11-AC66E7C37B90}">
      <dgm:prSet/>
      <dgm:spPr/>
      <dgm:t>
        <a:bodyPr/>
        <a:lstStyle/>
        <a:p>
          <a:endParaRPr lang="es-CO"/>
        </a:p>
      </dgm:t>
    </dgm:pt>
    <dgm:pt modelId="{9DC1A6E1-A899-4BF9-86BE-E2F92585FCCD}" type="sibTrans" cxnId="{D1878B2B-6DB0-4D8E-AF11-AC66E7C37B90}">
      <dgm:prSet/>
      <dgm:spPr>
        <a:xfrm>
          <a:off x="2554674" y="717441"/>
          <a:ext cx="2199700" cy="149516"/>
        </a:xfrm>
      </dgm:spPr>
      <dgm:t>
        <a:bodyPr/>
        <a:lstStyle/>
        <a:p>
          <a:endParaRPr lang="es-CO"/>
        </a:p>
      </dgm:t>
    </dgm:pt>
    <dgm:pt modelId="{A6BED4F3-A372-4731-9BAE-C26B87D2D19A}">
      <dgm:prSet/>
      <dgm:spPr>
        <a:xfrm>
          <a:off x="4422115" y="3038346"/>
          <a:ext cx="1661298" cy="996779"/>
        </a:xfrm>
      </dgm:spPr>
      <dgm:t>
        <a:bodyPr/>
        <a:lstStyle/>
        <a:p>
          <a:r>
            <a:rPr lang="es-CO" dirty="0">
              <a:solidFill>
                <a:schemeClr val="tx1"/>
              </a:solidFill>
              <a:latin typeface="+mn-lt"/>
              <a:ea typeface="+mn-ea"/>
              <a:cs typeface="+mn-cs"/>
            </a:rPr>
            <a:t>Profesores y estudiantes comparten metas de aprendizaje y evalúan constantemente sus avances  (Agencia de la Calidad </a:t>
          </a:r>
          <a:r>
            <a:rPr lang="es-CO" dirty="0">
              <a:solidFill>
                <a:schemeClr val="tx1"/>
              </a:solidFill>
              <a:latin typeface="Calibri"/>
              <a:ea typeface="+mn-ea"/>
              <a:cs typeface="+mn-cs"/>
            </a:rPr>
            <a:t>2016</a:t>
          </a:r>
          <a:r>
            <a:rPr lang="es-CO" dirty="0">
              <a:latin typeface="Calibri"/>
              <a:ea typeface="+mn-ea"/>
              <a:cs typeface="+mn-cs"/>
            </a:rPr>
            <a:t>)</a:t>
          </a:r>
        </a:p>
      </dgm:t>
    </dgm:pt>
    <dgm:pt modelId="{3742F70E-C536-4FCA-822A-1D214F75CAA4}" type="parTrans" cxnId="{82B7170F-5B96-4BB8-8C22-2FBDAB2304EB}">
      <dgm:prSet/>
      <dgm:spPr/>
      <dgm:t>
        <a:bodyPr/>
        <a:lstStyle/>
        <a:p>
          <a:endParaRPr lang="es-CO"/>
        </a:p>
      </dgm:t>
    </dgm:pt>
    <dgm:pt modelId="{AED65753-BAC1-4801-AEA3-6435EDAE2801}" type="sibTrans" cxnId="{82B7170F-5B96-4BB8-8C22-2FBDAB2304EB}">
      <dgm:prSet/>
      <dgm:spPr/>
      <dgm:t>
        <a:bodyPr/>
        <a:lstStyle/>
        <a:p>
          <a:endParaRPr lang="es-CO"/>
        </a:p>
      </dgm:t>
    </dgm:pt>
    <dgm:pt modelId="{5252458C-4735-4261-A02B-FAB55F9B3830}">
      <dgm:prSet/>
      <dgm:spPr>
        <a:xfrm>
          <a:off x="3061" y="1792372"/>
          <a:ext cx="1661298" cy="996779"/>
        </a:xfrm>
      </dgm:spPr>
      <dgm:t>
        <a:bodyPr/>
        <a:lstStyle/>
        <a:p>
          <a:r>
            <a:rPr lang="es-CL" dirty="0">
              <a:solidFill>
                <a:schemeClr val="tx1"/>
              </a:solidFill>
              <a:latin typeface="Calibri"/>
              <a:ea typeface="+mn-ea"/>
              <a:cs typeface="+mn-cs"/>
            </a:rPr>
            <a:t>Importancia de la retroalimentación para los estudiantes (Black y William, 1998)</a:t>
          </a:r>
          <a:endParaRPr lang="es-CO" dirty="0">
            <a:solidFill>
              <a:schemeClr val="tx1"/>
            </a:solidFill>
            <a:latin typeface="Calibri"/>
            <a:ea typeface="+mn-ea"/>
            <a:cs typeface="+mn-cs"/>
          </a:endParaRPr>
        </a:p>
      </dgm:t>
    </dgm:pt>
    <dgm:pt modelId="{E729DCFA-0E33-41BC-843C-0B1F2289E4E2}" type="parTrans" cxnId="{28892BB5-4C85-4F9B-9A2C-1E7B3532D0EF}">
      <dgm:prSet/>
      <dgm:spPr/>
      <dgm:t>
        <a:bodyPr/>
        <a:lstStyle/>
        <a:p>
          <a:endParaRPr lang="es-ES"/>
        </a:p>
      </dgm:t>
    </dgm:pt>
    <dgm:pt modelId="{4AADA7C5-FDF6-4FE9-A67E-5D68567B8A3B}" type="sibTrans" cxnId="{28892BB5-4C85-4F9B-9A2C-1E7B3532D0EF}">
      <dgm:prSet/>
      <dgm:spPr/>
      <dgm:t>
        <a:bodyPr/>
        <a:lstStyle/>
        <a:p>
          <a:endParaRPr lang="es-ES"/>
        </a:p>
      </dgm:t>
    </dgm:pt>
    <dgm:pt modelId="{5349EA60-BB41-4FD7-9944-ED855A29C9D5}">
      <dgm:prSet/>
      <dgm:spPr>
        <a:xfrm>
          <a:off x="3061" y="1792372"/>
          <a:ext cx="1661298" cy="996779"/>
        </a:xfrm>
      </dgm:spPr>
      <dgm:t>
        <a:bodyPr/>
        <a:lstStyle/>
        <a:p>
          <a:r>
            <a:rPr lang="es-CL" dirty="0">
              <a:solidFill>
                <a:schemeClr val="tx1"/>
              </a:solidFill>
              <a:latin typeface="Calibri"/>
              <a:ea typeface="+mn-ea"/>
              <a:cs typeface="+mn-cs"/>
            </a:rPr>
            <a:t>Estudiante como participante, evaluador y mediador de su proceso de aprendizaje (</a:t>
          </a:r>
          <a:r>
            <a:rPr lang="es-CL" dirty="0" err="1">
              <a:solidFill>
                <a:schemeClr val="tx1"/>
              </a:solidFill>
              <a:latin typeface="Calibri"/>
              <a:ea typeface="+mn-ea"/>
              <a:cs typeface="+mn-cs"/>
            </a:rPr>
            <a:t>Broadfoot</a:t>
          </a:r>
          <a:r>
            <a:rPr lang="es-CL" dirty="0">
              <a:solidFill>
                <a:schemeClr val="tx1"/>
              </a:solidFill>
              <a:latin typeface="Calibri"/>
              <a:ea typeface="+mn-ea"/>
              <a:cs typeface="+mn-cs"/>
            </a:rPr>
            <a:t>, 2002</a:t>
          </a:r>
          <a:endParaRPr lang="es-CO" dirty="0">
            <a:solidFill>
              <a:schemeClr val="tx1"/>
            </a:solidFill>
            <a:latin typeface="Calibri"/>
            <a:ea typeface="+mn-ea"/>
            <a:cs typeface="+mn-cs"/>
          </a:endParaRPr>
        </a:p>
      </dgm:t>
    </dgm:pt>
    <dgm:pt modelId="{017AC3C3-A2F0-486C-AF31-E06EA853C9D2}" type="parTrans" cxnId="{6A29BDD6-9EC4-433B-9DC9-1D684731BB42}">
      <dgm:prSet/>
      <dgm:spPr/>
      <dgm:t>
        <a:bodyPr/>
        <a:lstStyle/>
        <a:p>
          <a:endParaRPr lang="es-ES"/>
        </a:p>
      </dgm:t>
    </dgm:pt>
    <dgm:pt modelId="{22A6974F-0880-45AB-A2B3-E746291AD23E}" type="sibTrans" cxnId="{6A29BDD6-9EC4-433B-9DC9-1D684731BB42}">
      <dgm:prSet/>
      <dgm:spPr/>
      <dgm:t>
        <a:bodyPr/>
        <a:lstStyle/>
        <a:p>
          <a:endParaRPr lang="es-ES"/>
        </a:p>
      </dgm:t>
    </dgm:pt>
    <dgm:pt modelId="{664B85D8-6B6E-4975-B44C-BD5D6C81B136}">
      <dgm:prSet/>
      <dgm:spPr>
        <a:xfrm>
          <a:off x="2212588" y="546398"/>
          <a:ext cx="1661298" cy="996779"/>
        </a:xfrm>
      </dgm:spPr>
      <dgm:t>
        <a:bodyPr/>
        <a:lstStyle/>
        <a:p>
          <a:r>
            <a:rPr lang="es-CL" dirty="0">
              <a:solidFill>
                <a:schemeClr val="tx1"/>
              </a:solidFill>
              <a:latin typeface="Calibri"/>
              <a:ea typeface="+mn-ea"/>
              <a:cs typeface="+mn-cs"/>
            </a:rPr>
            <a:t>Reorientar las estrategias del profesor para lograr el aprendizaje de los estudiantes (Ríos, 2008)</a:t>
          </a:r>
          <a:endParaRPr lang="es-CO" dirty="0">
            <a:solidFill>
              <a:schemeClr val="tx1"/>
            </a:solidFill>
            <a:latin typeface="Calibri"/>
            <a:ea typeface="+mn-ea"/>
            <a:cs typeface="+mn-cs"/>
          </a:endParaRPr>
        </a:p>
      </dgm:t>
    </dgm:pt>
    <dgm:pt modelId="{B04A2EE2-EAEF-43B6-8FE9-C24F70E38C77}" type="parTrans" cxnId="{6CCA1C23-8C65-4CF0-8C63-2E394C877820}">
      <dgm:prSet/>
      <dgm:spPr/>
      <dgm:t>
        <a:bodyPr/>
        <a:lstStyle/>
        <a:p>
          <a:endParaRPr lang="es-ES"/>
        </a:p>
      </dgm:t>
    </dgm:pt>
    <dgm:pt modelId="{2AAEEE27-2DC7-41B9-ABE0-4403BF32FDCE}" type="sibTrans" cxnId="{6CCA1C23-8C65-4CF0-8C63-2E394C877820}">
      <dgm:prSet/>
      <dgm:spPr/>
      <dgm:t>
        <a:bodyPr/>
        <a:lstStyle/>
        <a:p>
          <a:endParaRPr lang="es-ES"/>
        </a:p>
      </dgm:t>
    </dgm:pt>
    <dgm:pt modelId="{7D88B3CA-4AC4-47F8-B217-0E7BA1983DEF}" type="pres">
      <dgm:prSet presAssocID="{DCEBF799-2430-45A5-9488-C3F6DFEE4654}" presName="diagram" presStyleCnt="0">
        <dgm:presLayoutVars>
          <dgm:dir/>
          <dgm:resizeHandles val="exact"/>
        </dgm:presLayoutVars>
      </dgm:prSet>
      <dgm:spPr/>
      <dgm:t>
        <a:bodyPr/>
        <a:lstStyle/>
        <a:p>
          <a:endParaRPr lang="es-ES"/>
        </a:p>
      </dgm:t>
    </dgm:pt>
    <dgm:pt modelId="{3D6291FE-4C39-46D7-BD72-B8F00EA9F00C}" type="pres">
      <dgm:prSet presAssocID="{B604A47E-544E-45D8-B0BB-9B453C72B26A}" presName="node" presStyleLbl="node1" presStyleIdx="0" presStyleCnt="7">
        <dgm:presLayoutVars>
          <dgm:bulletEnabled val="1"/>
        </dgm:presLayoutVars>
      </dgm:prSet>
      <dgm:spPr/>
      <dgm:t>
        <a:bodyPr/>
        <a:lstStyle/>
        <a:p>
          <a:endParaRPr lang="es-ES"/>
        </a:p>
      </dgm:t>
    </dgm:pt>
    <dgm:pt modelId="{25F5C0C2-0290-4C6B-9C18-D8E2F432136F}" type="pres">
      <dgm:prSet presAssocID="{B2847F4B-24F8-45FE-98D0-01AB7836F57E}" presName="sibTrans" presStyleLbl="sibTrans2D1" presStyleIdx="0" presStyleCnt="6"/>
      <dgm:spPr/>
      <dgm:t>
        <a:bodyPr/>
        <a:lstStyle/>
        <a:p>
          <a:endParaRPr lang="es-ES"/>
        </a:p>
      </dgm:t>
    </dgm:pt>
    <dgm:pt modelId="{044B80AD-C2AD-4A71-9A79-988BDD3D1DA2}" type="pres">
      <dgm:prSet presAssocID="{B2847F4B-24F8-45FE-98D0-01AB7836F57E}" presName="connectorText" presStyleLbl="sibTrans2D1" presStyleIdx="0" presStyleCnt="6"/>
      <dgm:spPr/>
      <dgm:t>
        <a:bodyPr/>
        <a:lstStyle/>
        <a:p>
          <a:endParaRPr lang="es-ES"/>
        </a:p>
      </dgm:t>
    </dgm:pt>
    <dgm:pt modelId="{60C4A9BB-BC9E-4FFC-ACFF-AD458C14059E}" type="pres">
      <dgm:prSet presAssocID="{5252458C-4735-4261-A02B-FAB55F9B3830}" presName="node" presStyleLbl="node1" presStyleIdx="1" presStyleCnt="7">
        <dgm:presLayoutVars>
          <dgm:bulletEnabled val="1"/>
        </dgm:presLayoutVars>
      </dgm:prSet>
      <dgm:spPr/>
      <dgm:t>
        <a:bodyPr/>
        <a:lstStyle/>
        <a:p>
          <a:endParaRPr lang="es-ES"/>
        </a:p>
      </dgm:t>
    </dgm:pt>
    <dgm:pt modelId="{EC19904A-1361-47EC-878A-3C8787B824C7}" type="pres">
      <dgm:prSet presAssocID="{4AADA7C5-FDF6-4FE9-A67E-5D68567B8A3B}" presName="sibTrans" presStyleLbl="sibTrans2D1" presStyleIdx="1" presStyleCnt="6"/>
      <dgm:spPr/>
      <dgm:t>
        <a:bodyPr/>
        <a:lstStyle/>
        <a:p>
          <a:endParaRPr lang="es-ES"/>
        </a:p>
      </dgm:t>
    </dgm:pt>
    <dgm:pt modelId="{81DECED2-35CF-4F4E-BF73-66629339047C}" type="pres">
      <dgm:prSet presAssocID="{4AADA7C5-FDF6-4FE9-A67E-5D68567B8A3B}" presName="connectorText" presStyleLbl="sibTrans2D1" presStyleIdx="1" presStyleCnt="6"/>
      <dgm:spPr/>
      <dgm:t>
        <a:bodyPr/>
        <a:lstStyle/>
        <a:p>
          <a:endParaRPr lang="es-ES"/>
        </a:p>
      </dgm:t>
    </dgm:pt>
    <dgm:pt modelId="{00D9648A-84BD-4892-9261-45622F9F2D01}" type="pres">
      <dgm:prSet presAssocID="{5349EA60-BB41-4FD7-9944-ED855A29C9D5}" presName="node" presStyleLbl="node1" presStyleIdx="2" presStyleCnt="7">
        <dgm:presLayoutVars>
          <dgm:bulletEnabled val="1"/>
        </dgm:presLayoutVars>
      </dgm:prSet>
      <dgm:spPr/>
      <dgm:t>
        <a:bodyPr/>
        <a:lstStyle/>
        <a:p>
          <a:endParaRPr lang="es-ES"/>
        </a:p>
      </dgm:t>
    </dgm:pt>
    <dgm:pt modelId="{4FBB97AE-C350-4A77-A754-06686D1199A6}" type="pres">
      <dgm:prSet presAssocID="{22A6974F-0880-45AB-A2B3-E746291AD23E}" presName="sibTrans" presStyleLbl="sibTrans2D1" presStyleIdx="2" presStyleCnt="6" custLinFactNeighborX="-4283" custLinFactNeighborY="-21965"/>
      <dgm:spPr/>
      <dgm:t>
        <a:bodyPr/>
        <a:lstStyle/>
        <a:p>
          <a:endParaRPr lang="es-ES"/>
        </a:p>
      </dgm:t>
    </dgm:pt>
    <dgm:pt modelId="{363D14ED-F626-4D33-A9A2-D7797CEEBFA5}" type="pres">
      <dgm:prSet presAssocID="{22A6974F-0880-45AB-A2B3-E746291AD23E}" presName="connectorText" presStyleLbl="sibTrans2D1" presStyleIdx="2" presStyleCnt="6"/>
      <dgm:spPr/>
      <dgm:t>
        <a:bodyPr/>
        <a:lstStyle/>
        <a:p>
          <a:endParaRPr lang="es-ES"/>
        </a:p>
      </dgm:t>
    </dgm:pt>
    <dgm:pt modelId="{EEA07B83-33B0-4D6E-A04E-6C4ADA8F1CB9}" type="pres">
      <dgm:prSet presAssocID="{876EA118-D194-4DF7-AAD8-098829980AB7}" presName="node" presStyleLbl="node1" presStyleIdx="3" presStyleCnt="7" custLinFactNeighborX="908" custLinFactNeighborY="-18158">
        <dgm:presLayoutVars>
          <dgm:bulletEnabled val="1"/>
        </dgm:presLayoutVars>
      </dgm:prSet>
      <dgm:spPr/>
      <dgm:t>
        <a:bodyPr/>
        <a:lstStyle/>
        <a:p>
          <a:endParaRPr lang="es-ES"/>
        </a:p>
      </dgm:t>
    </dgm:pt>
    <dgm:pt modelId="{6E8CD16B-6E2B-4664-8FA6-4332940CB6B2}" type="pres">
      <dgm:prSet presAssocID="{32D7738C-652D-4BB1-A0E3-728D071BA99D}" presName="sibTrans" presStyleLbl="sibTrans2D1" presStyleIdx="3" presStyleCnt="6"/>
      <dgm:spPr/>
      <dgm:t>
        <a:bodyPr/>
        <a:lstStyle/>
        <a:p>
          <a:endParaRPr lang="es-ES"/>
        </a:p>
      </dgm:t>
    </dgm:pt>
    <dgm:pt modelId="{A93909DE-FC68-46B9-B9DF-BF67222DE431}" type="pres">
      <dgm:prSet presAssocID="{32D7738C-652D-4BB1-A0E3-728D071BA99D}" presName="connectorText" presStyleLbl="sibTrans2D1" presStyleIdx="3" presStyleCnt="6"/>
      <dgm:spPr/>
      <dgm:t>
        <a:bodyPr/>
        <a:lstStyle/>
        <a:p>
          <a:endParaRPr lang="es-ES"/>
        </a:p>
      </dgm:t>
    </dgm:pt>
    <dgm:pt modelId="{C897E192-AA37-4413-9005-34E81F4B612F}" type="pres">
      <dgm:prSet presAssocID="{664B85D8-6B6E-4975-B44C-BD5D6C81B136}" presName="node" presStyleLbl="node1" presStyleIdx="4" presStyleCnt="7" custLinFactNeighborX="-908" custLinFactNeighborY="-16644">
        <dgm:presLayoutVars>
          <dgm:bulletEnabled val="1"/>
        </dgm:presLayoutVars>
      </dgm:prSet>
      <dgm:spPr/>
      <dgm:t>
        <a:bodyPr/>
        <a:lstStyle/>
        <a:p>
          <a:endParaRPr lang="es-ES"/>
        </a:p>
      </dgm:t>
    </dgm:pt>
    <dgm:pt modelId="{A97E5E6D-2119-4BF0-9372-C2F2BFF958EA}" type="pres">
      <dgm:prSet presAssocID="{2AAEEE27-2DC7-41B9-ABE0-4403BF32FDCE}" presName="sibTrans" presStyleLbl="sibTrans2D1" presStyleIdx="4" presStyleCnt="6"/>
      <dgm:spPr/>
      <dgm:t>
        <a:bodyPr/>
        <a:lstStyle/>
        <a:p>
          <a:endParaRPr lang="es-ES"/>
        </a:p>
      </dgm:t>
    </dgm:pt>
    <dgm:pt modelId="{65747232-2DF9-4F9B-9F1C-9DBD392588D3}" type="pres">
      <dgm:prSet presAssocID="{2AAEEE27-2DC7-41B9-ABE0-4403BF32FDCE}" presName="connectorText" presStyleLbl="sibTrans2D1" presStyleIdx="4" presStyleCnt="6"/>
      <dgm:spPr/>
      <dgm:t>
        <a:bodyPr/>
        <a:lstStyle/>
        <a:p>
          <a:endParaRPr lang="es-ES"/>
        </a:p>
      </dgm:t>
    </dgm:pt>
    <dgm:pt modelId="{75BCF243-DF19-4AC4-98B7-7974EB1E8DFF}" type="pres">
      <dgm:prSet presAssocID="{D0E831D7-42D7-4C77-A54E-116F9F735E73}" presName="node" presStyleLbl="node1" presStyleIdx="5" presStyleCnt="7" custLinFactNeighborX="1816" custLinFactNeighborY="-18158">
        <dgm:presLayoutVars>
          <dgm:bulletEnabled val="1"/>
        </dgm:presLayoutVars>
      </dgm:prSet>
      <dgm:spPr/>
      <dgm:t>
        <a:bodyPr/>
        <a:lstStyle/>
        <a:p>
          <a:endParaRPr lang="es-ES"/>
        </a:p>
      </dgm:t>
    </dgm:pt>
    <dgm:pt modelId="{A169A93A-CDA5-4C06-A6BE-4811882E90BD}" type="pres">
      <dgm:prSet presAssocID="{9DC1A6E1-A899-4BF9-86BE-E2F92585FCCD}" presName="sibTrans" presStyleLbl="sibTrans2D1" presStyleIdx="5" presStyleCnt="6"/>
      <dgm:spPr/>
      <dgm:t>
        <a:bodyPr/>
        <a:lstStyle/>
        <a:p>
          <a:endParaRPr lang="es-ES"/>
        </a:p>
      </dgm:t>
    </dgm:pt>
    <dgm:pt modelId="{87503143-5A2C-4A34-8074-70941966D02D}" type="pres">
      <dgm:prSet presAssocID="{9DC1A6E1-A899-4BF9-86BE-E2F92585FCCD}" presName="connectorText" presStyleLbl="sibTrans2D1" presStyleIdx="5" presStyleCnt="6"/>
      <dgm:spPr/>
      <dgm:t>
        <a:bodyPr/>
        <a:lstStyle/>
        <a:p>
          <a:endParaRPr lang="es-ES"/>
        </a:p>
      </dgm:t>
    </dgm:pt>
    <dgm:pt modelId="{B2CD50C8-E9ED-4F5F-A450-2B3B094B27AC}" type="pres">
      <dgm:prSet presAssocID="{A6BED4F3-A372-4731-9BAE-C26B87D2D19A}" presName="node" presStyleLbl="node1" presStyleIdx="6" presStyleCnt="7" custLinFactNeighborX="-908" custLinFactNeighborY="-34988">
        <dgm:presLayoutVars>
          <dgm:bulletEnabled val="1"/>
        </dgm:presLayoutVars>
      </dgm:prSet>
      <dgm:spPr/>
      <dgm:t>
        <a:bodyPr/>
        <a:lstStyle/>
        <a:p>
          <a:endParaRPr lang="es-ES"/>
        </a:p>
      </dgm:t>
    </dgm:pt>
  </dgm:ptLst>
  <dgm:cxnLst>
    <dgm:cxn modelId="{E39D4274-4B41-4259-AA0B-4566E01818C0}" type="presOf" srcId="{5349EA60-BB41-4FD7-9944-ED855A29C9D5}" destId="{00D9648A-84BD-4892-9261-45622F9F2D01}" srcOrd="0" destOrd="0" presId="urn:microsoft.com/office/officeart/2005/8/layout/process5"/>
    <dgm:cxn modelId="{C3365BC2-AAAB-4471-8B17-718A9BCDEADC}" type="presOf" srcId="{2AAEEE27-2DC7-41B9-ABE0-4403BF32FDCE}" destId="{65747232-2DF9-4F9B-9F1C-9DBD392588D3}" srcOrd="1" destOrd="0" presId="urn:microsoft.com/office/officeart/2005/8/layout/process5"/>
    <dgm:cxn modelId="{5603ED22-A533-468C-8763-04E11ED95774}" type="presOf" srcId="{22A6974F-0880-45AB-A2B3-E746291AD23E}" destId="{363D14ED-F626-4D33-A9A2-D7797CEEBFA5}" srcOrd="1" destOrd="0" presId="urn:microsoft.com/office/officeart/2005/8/layout/process5"/>
    <dgm:cxn modelId="{8719C8DE-EB67-4204-8168-98D686B07234}" type="presOf" srcId="{32D7738C-652D-4BB1-A0E3-728D071BA99D}" destId="{A93909DE-FC68-46B9-B9DF-BF67222DE431}" srcOrd="1" destOrd="0" presId="urn:microsoft.com/office/officeart/2005/8/layout/process5"/>
    <dgm:cxn modelId="{82B7170F-5B96-4BB8-8C22-2FBDAB2304EB}" srcId="{DCEBF799-2430-45A5-9488-C3F6DFEE4654}" destId="{A6BED4F3-A372-4731-9BAE-C26B87D2D19A}" srcOrd="6" destOrd="0" parTransId="{3742F70E-C536-4FCA-822A-1D214F75CAA4}" sibTransId="{AED65753-BAC1-4801-AEA3-6435EDAE2801}"/>
    <dgm:cxn modelId="{ED19E7F3-69E8-468B-A3FD-5657D6FA9233}" type="presOf" srcId="{32D7738C-652D-4BB1-A0E3-728D071BA99D}" destId="{6E8CD16B-6E2B-4664-8FA6-4332940CB6B2}" srcOrd="0" destOrd="0" presId="urn:microsoft.com/office/officeart/2005/8/layout/process5"/>
    <dgm:cxn modelId="{D0D71F8E-9D0E-4B51-BA81-0AA21C587E82}" type="presOf" srcId="{B604A47E-544E-45D8-B0BB-9B453C72B26A}" destId="{3D6291FE-4C39-46D7-BD72-B8F00EA9F00C}" srcOrd="0" destOrd="0" presId="urn:microsoft.com/office/officeart/2005/8/layout/process5"/>
    <dgm:cxn modelId="{6CCA1C23-8C65-4CF0-8C63-2E394C877820}" srcId="{DCEBF799-2430-45A5-9488-C3F6DFEE4654}" destId="{664B85D8-6B6E-4975-B44C-BD5D6C81B136}" srcOrd="4" destOrd="0" parTransId="{B04A2EE2-EAEF-43B6-8FE9-C24F70E38C77}" sibTransId="{2AAEEE27-2DC7-41B9-ABE0-4403BF32FDCE}"/>
    <dgm:cxn modelId="{D1878B2B-6DB0-4D8E-AF11-AC66E7C37B90}" srcId="{DCEBF799-2430-45A5-9488-C3F6DFEE4654}" destId="{D0E831D7-42D7-4C77-A54E-116F9F735E73}" srcOrd="5" destOrd="0" parTransId="{104FEF03-308F-4C20-8E29-1A6ADDA4485A}" sibTransId="{9DC1A6E1-A899-4BF9-86BE-E2F92585FCCD}"/>
    <dgm:cxn modelId="{3BB4A052-DD98-4D75-8966-D8C5E6E8F9A3}" type="presOf" srcId="{5252458C-4735-4261-A02B-FAB55F9B3830}" destId="{60C4A9BB-BC9E-4FFC-ACFF-AD458C14059E}" srcOrd="0" destOrd="0" presId="urn:microsoft.com/office/officeart/2005/8/layout/process5"/>
    <dgm:cxn modelId="{B52D618B-1675-44D4-A6A5-B45654EBD176}" type="presOf" srcId="{664B85D8-6B6E-4975-B44C-BD5D6C81B136}" destId="{C897E192-AA37-4413-9005-34E81F4B612F}" srcOrd="0" destOrd="0" presId="urn:microsoft.com/office/officeart/2005/8/layout/process5"/>
    <dgm:cxn modelId="{DACD85AA-0D9E-4B64-915E-CEB2C1787C05}" type="presOf" srcId="{D0E831D7-42D7-4C77-A54E-116F9F735E73}" destId="{75BCF243-DF19-4AC4-98B7-7974EB1E8DFF}" srcOrd="0" destOrd="0" presId="urn:microsoft.com/office/officeart/2005/8/layout/process5"/>
    <dgm:cxn modelId="{6A29BDD6-9EC4-433B-9DC9-1D684731BB42}" srcId="{DCEBF799-2430-45A5-9488-C3F6DFEE4654}" destId="{5349EA60-BB41-4FD7-9944-ED855A29C9D5}" srcOrd="2" destOrd="0" parTransId="{017AC3C3-A2F0-486C-AF31-E06EA853C9D2}" sibTransId="{22A6974F-0880-45AB-A2B3-E746291AD23E}"/>
    <dgm:cxn modelId="{07B48706-59A1-467F-98BB-8220A5DED80A}" type="presOf" srcId="{B2847F4B-24F8-45FE-98D0-01AB7836F57E}" destId="{044B80AD-C2AD-4A71-9A79-988BDD3D1DA2}" srcOrd="1" destOrd="0" presId="urn:microsoft.com/office/officeart/2005/8/layout/process5"/>
    <dgm:cxn modelId="{1C96C3F4-0E7F-4E34-AD03-2DF8FEC26F59}" type="presOf" srcId="{9DC1A6E1-A899-4BF9-86BE-E2F92585FCCD}" destId="{A169A93A-CDA5-4C06-A6BE-4811882E90BD}" srcOrd="0" destOrd="0" presId="urn:microsoft.com/office/officeart/2005/8/layout/process5"/>
    <dgm:cxn modelId="{39549025-4946-4BFB-8DC9-979A091ACDBD}" type="presOf" srcId="{B2847F4B-24F8-45FE-98D0-01AB7836F57E}" destId="{25F5C0C2-0290-4C6B-9C18-D8E2F432136F}" srcOrd="0" destOrd="0" presId="urn:microsoft.com/office/officeart/2005/8/layout/process5"/>
    <dgm:cxn modelId="{E563B156-6D43-45FA-875F-28459B181C7C}" type="presOf" srcId="{A6BED4F3-A372-4731-9BAE-C26B87D2D19A}" destId="{B2CD50C8-E9ED-4F5F-A450-2B3B094B27AC}" srcOrd="0" destOrd="0" presId="urn:microsoft.com/office/officeart/2005/8/layout/process5"/>
    <dgm:cxn modelId="{F6C11CC4-E15B-43AB-8B0B-C9D7692559D0}" type="presOf" srcId="{4AADA7C5-FDF6-4FE9-A67E-5D68567B8A3B}" destId="{EC19904A-1361-47EC-878A-3C8787B824C7}" srcOrd="0" destOrd="0" presId="urn:microsoft.com/office/officeart/2005/8/layout/process5"/>
    <dgm:cxn modelId="{FDF9C1E6-8453-473C-B96C-CEECDEC07DDB}" type="presOf" srcId="{DCEBF799-2430-45A5-9488-C3F6DFEE4654}" destId="{7D88B3CA-4AC4-47F8-B217-0E7BA1983DEF}" srcOrd="0" destOrd="0" presId="urn:microsoft.com/office/officeart/2005/8/layout/process5"/>
    <dgm:cxn modelId="{28892BB5-4C85-4F9B-9A2C-1E7B3532D0EF}" srcId="{DCEBF799-2430-45A5-9488-C3F6DFEE4654}" destId="{5252458C-4735-4261-A02B-FAB55F9B3830}" srcOrd="1" destOrd="0" parTransId="{E729DCFA-0E33-41BC-843C-0B1F2289E4E2}" sibTransId="{4AADA7C5-FDF6-4FE9-A67E-5D68567B8A3B}"/>
    <dgm:cxn modelId="{9B71CFF1-6ACA-46BC-A181-02608FC34FAF}" type="presOf" srcId="{2AAEEE27-2DC7-41B9-ABE0-4403BF32FDCE}" destId="{A97E5E6D-2119-4BF0-9372-C2F2BFF958EA}" srcOrd="0" destOrd="0" presId="urn:microsoft.com/office/officeart/2005/8/layout/process5"/>
    <dgm:cxn modelId="{34CE7ED9-70DC-41E9-8FFE-3FD491A6BB6B}" type="presOf" srcId="{9DC1A6E1-A899-4BF9-86BE-E2F92585FCCD}" destId="{87503143-5A2C-4A34-8074-70941966D02D}" srcOrd="1" destOrd="0" presId="urn:microsoft.com/office/officeart/2005/8/layout/process5"/>
    <dgm:cxn modelId="{B22C78BA-FD00-4CBE-AA19-F6EA5DBB6D96}" type="presOf" srcId="{4AADA7C5-FDF6-4FE9-A67E-5D68567B8A3B}" destId="{81DECED2-35CF-4F4E-BF73-66629339047C}" srcOrd="1" destOrd="0" presId="urn:microsoft.com/office/officeart/2005/8/layout/process5"/>
    <dgm:cxn modelId="{464CCE0D-035B-47F2-9CD0-EF7F16B81670}" type="presOf" srcId="{876EA118-D194-4DF7-AAD8-098829980AB7}" destId="{EEA07B83-33B0-4D6E-A04E-6C4ADA8F1CB9}" srcOrd="0" destOrd="0" presId="urn:microsoft.com/office/officeart/2005/8/layout/process5"/>
    <dgm:cxn modelId="{FD5FD9B4-A902-4AF6-876D-12B5129F5FD2}" type="presOf" srcId="{22A6974F-0880-45AB-A2B3-E746291AD23E}" destId="{4FBB97AE-C350-4A77-A754-06686D1199A6}" srcOrd="0" destOrd="0" presId="urn:microsoft.com/office/officeart/2005/8/layout/process5"/>
    <dgm:cxn modelId="{1811916B-D5AD-4D42-A3B4-244BBDD3614C}" srcId="{DCEBF799-2430-45A5-9488-C3F6DFEE4654}" destId="{876EA118-D194-4DF7-AAD8-098829980AB7}" srcOrd="3" destOrd="0" parTransId="{0798A5FC-88CD-461F-B063-E969DC690A40}" sibTransId="{32D7738C-652D-4BB1-A0E3-728D071BA99D}"/>
    <dgm:cxn modelId="{A788C164-31E8-4CA4-8BA9-5961D13E18FA}" srcId="{DCEBF799-2430-45A5-9488-C3F6DFEE4654}" destId="{B604A47E-544E-45D8-B0BB-9B453C72B26A}" srcOrd="0" destOrd="0" parTransId="{654C30F1-9B0B-47BC-A7A2-B295235AE731}" sibTransId="{B2847F4B-24F8-45FE-98D0-01AB7836F57E}"/>
    <dgm:cxn modelId="{891D0A29-DE31-48FE-BCF4-976B6AB07816}" type="presParOf" srcId="{7D88B3CA-4AC4-47F8-B217-0E7BA1983DEF}" destId="{3D6291FE-4C39-46D7-BD72-B8F00EA9F00C}" srcOrd="0" destOrd="0" presId="urn:microsoft.com/office/officeart/2005/8/layout/process5"/>
    <dgm:cxn modelId="{6FBF2602-49AC-4B09-86D5-8DBBE47291C8}" type="presParOf" srcId="{7D88B3CA-4AC4-47F8-B217-0E7BA1983DEF}" destId="{25F5C0C2-0290-4C6B-9C18-D8E2F432136F}" srcOrd="1" destOrd="0" presId="urn:microsoft.com/office/officeart/2005/8/layout/process5"/>
    <dgm:cxn modelId="{B2D27136-4D68-4BB8-ACA2-1879E5E19C7F}" type="presParOf" srcId="{25F5C0C2-0290-4C6B-9C18-D8E2F432136F}" destId="{044B80AD-C2AD-4A71-9A79-988BDD3D1DA2}" srcOrd="0" destOrd="0" presId="urn:microsoft.com/office/officeart/2005/8/layout/process5"/>
    <dgm:cxn modelId="{98E269D3-B28F-4DB6-B2F9-C57C4613AF93}" type="presParOf" srcId="{7D88B3CA-4AC4-47F8-B217-0E7BA1983DEF}" destId="{60C4A9BB-BC9E-4FFC-ACFF-AD458C14059E}" srcOrd="2" destOrd="0" presId="urn:microsoft.com/office/officeart/2005/8/layout/process5"/>
    <dgm:cxn modelId="{C5BD4D7A-6C97-4F1B-89DC-CBB322599BFC}" type="presParOf" srcId="{7D88B3CA-4AC4-47F8-B217-0E7BA1983DEF}" destId="{EC19904A-1361-47EC-878A-3C8787B824C7}" srcOrd="3" destOrd="0" presId="urn:microsoft.com/office/officeart/2005/8/layout/process5"/>
    <dgm:cxn modelId="{527C8C74-0325-4139-9D4D-955A0D022D6C}" type="presParOf" srcId="{EC19904A-1361-47EC-878A-3C8787B824C7}" destId="{81DECED2-35CF-4F4E-BF73-66629339047C}" srcOrd="0" destOrd="0" presId="urn:microsoft.com/office/officeart/2005/8/layout/process5"/>
    <dgm:cxn modelId="{E0C91A00-5CAE-42CE-94CE-3733B871C97C}" type="presParOf" srcId="{7D88B3CA-4AC4-47F8-B217-0E7BA1983DEF}" destId="{00D9648A-84BD-4892-9261-45622F9F2D01}" srcOrd="4" destOrd="0" presId="urn:microsoft.com/office/officeart/2005/8/layout/process5"/>
    <dgm:cxn modelId="{C4D0C5DF-B1E7-416C-A14D-7EDBA3B1A0D7}" type="presParOf" srcId="{7D88B3CA-4AC4-47F8-B217-0E7BA1983DEF}" destId="{4FBB97AE-C350-4A77-A754-06686D1199A6}" srcOrd="5" destOrd="0" presId="urn:microsoft.com/office/officeart/2005/8/layout/process5"/>
    <dgm:cxn modelId="{BE29886D-FB28-476A-BC28-7F4D1A19C7E3}" type="presParOf" srcId="{4FBB97AE-C350-4A77-A754-06686D1199A6}" destId="{363D14ED-F626-4D33-A9A2-D7797CEEBFA5}" srcOrd="0" destOrd="0" presId="urn:microsoft.com/office/officeart/2005/8/layout/process5"/>
    <dgm:cxn modelId="{1FDA4C37-C2F4-43F4-A12F-5775D0FB08DF}" type="presParOf" srcId="{7D88B3CA-4AC4-47F8-B217-0E7BA1983DEF}" destId="{EEA07B83-33B0-4D6E-A04E-6C4ADA8F1CB9}" srcOrd="6" destOrd="0" presId="urn:microsoft.com/office/officeart/2005/8/layout/process5"/>
    <dgm:cxn modelId="{80EB3D8B-5B72-45BA-8738-B7975752F666}" type="presParOf" srcId="{7D88B3CA-4AC4-47F8-B217-0E7BA1983DEF}" destId="{6E8CD16B-6E2B-4664-8FA6-4332940CB6B2}" srcOrd="7" destOrd="0" presId="urn:microsoft.com/office/officeart/2005/8/layout/process5"/>
    <dgm:cxn modelId="{694964A8-C641-48E2-9229-375E445A89AE}" type="presParOf" srcId="{6E8CD16B-6E2B-4664-8FA6-4332940CB6B2}" destId="{A93909DE-FC68-46B9-B9DF-BF67222DE431}" srcOrd="0" destOrd="0" presId="urn:microsoft.com/office/officeart/2005/8/layout/process5"/>
    <dgm:cxn modelId="{85056F46-9C49-406D-A7E4-464EF32A20E4}" type="presParOf" srcId="{7D88B3CA-4AC4-47F8-B217-0E7BA1983DEF}" destId="{C897E192-AA37-4413-9005-34E81F4B612F}" srcOrd="8" destOrd="0" presId="urn:microsoft.com/office/officeart/2005/8/layout/process5"/>
    <dgm:cxn modelId="{124AEC0F-FED0-4661-BC1A-8E8BE8B5946C}" type="presParOf" srcId="{7D88B3CA-4AC4-47F8-B217-0E7BA1983DEF}" destId="{A97E5E6D-2119-4BF0-9372-C2F2BFF958EA}" srcOrd="9" destOrd="0" presId="urn:microsoft.com/office/officeart/2005/8/layout/process5"/>
    <dgm:cxn modelId="{4186EC15-6D82-4207-A2CC-75BB53DE4003}" type="presParOf" srcId="{A97E5E6D-2119-4BF0-9372-C2F2BFF958EA}" destId="{65747232-2DF9-4F9B-9F1C-9DBD392588D3}" srcOrd="0" destOrd="0" presId="urn:microsoft.com/office/officeart/2005/8/layout/process5"/>
    <dgm:cxn modelId="{45C3F578-9C8C-45F7-8F78-0D16D02AE5F4}" type="presParOf" srcId="{7D88B3CA-4AC4-47F8-B217-0E7BA1983DEF}" destId="{75BCF243-DF19-4AC4-98B7-7974EB1E8DFF}" srcOrd="10" destOrd="0" presId="urn:microsoft.com/office/officeart/2005/8/layout/process5"/>
    <dgm:cxn modelId="{030E04B4-A640-4060-B00A-921EC475E40C}" type="presParOf" srcId="{7D88B3CA-4AC4-47F8-B217-0E7BA1983DEF}" destId="{A169A93A-CDA5-4C06-A6BE-4811882E90BD}" srcOrd="11" destOrd="0" presId="urn:microsoft.com/office/officeart/2005/8/layout/process5"/>
    <dgm:cxn modelId="{5383100C-340E-44CA-B4A2-6BBFB9B9E81C}" type="presParOf" srcId="{A169A93A-CDA5-4C06-A6BE-4811882E90BD}" destId="{87503143-5A2C-4A34-8074-70941966D02D}" srcOrd="0" destOrd="0" presId="urn:microsoft.com/office/officeart/2005/8/layout/process5"/>
    <dgm:cxn modelId="{E7047E32-76D1-42DC-9AF7-D089F812A0AE}" type="presParOf" srcId="{7D88B3CA-4AC4-47F8-B217-0E7BA1983DEF}" destId="{B2CD50C8-E9ED-4F5F-A450-2B3B094B27AC}" srcOrd="1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9BE087F-1235-4911-B5D6-9E104A3E9078}" type="doc">
      <dgm:prSet loTypeId="urn:microsoft.com/office/officeart/2005/8/layout/vList2" loCatId="list" qsTypeId="urn:microsoft.com/office/officeart/2005/8/quickstyle/3d5" qsCatId="3D" csTypeId="urn:microsoft.com/office/officeart/2005/8/colors/colorful2" csCatId="colorful" phldr="1"/>
      <dgm:spPr/>
      <dgm:t>
        <a:bodyPr/>
        <a:lstStyle/>
        <a:p>
          <a:endParaRPr lang="es-ES"/>
        </a:p>
      </dgm:t>
    </dgm:pt>
    <dgm:pt modelId="{31C4C805-5B08-40C9-93A1-FC9A475E4729}">
      <dgm:prSet phldrT="[Texto]"/>
      <dgm:spPr/>
      <dgm:t>
        <a:bodyPr/>
        <a:lstStyle/>
        <a:p>
          <a:r>
            <a:rPr lang="es-ES" dirty="0">
              <a:latin typeface="Times New Roman" pitchFamily="18" charset="0"/>
              <a:cs typeface="Times New Roman" pitchFamily="18" charset="0"/>
            </a:rPr>
            <a:t>“En las pruebas de lenguaje, al final de ellas hay un apartado donde cada uno se autoevalúa y se otorga un puntaje que influye en el total de la prueba. Son 6 puntos, donde 6 equivale a ‘excelente’ y 1 es igual a ‘malo’. Una vez me saqué un 3.9 y marqué ‘irregular’. Sé que si hubiese marcado ‘bueno’ me habría sacado un 4.0. Me molestó un poco, pero después pensé que era cierto que había trabajado de forma ‘irregular’, así que era lo que correspondía”.  (</a:t>
          </a:r>
          <a:r>
            <a:rPr lang="es-ES" b="1" dirty="0">
              <a:latin typeface="Times New Roman" pitchFamily="18" charset="0"/>
              <a:cs typeface="Times New Roman" pitchFamily="18" charset="0"/>
            </a:rPr>
            <a:t>estudiante de 8º básico</a:t>
          </a:r>
          <a:r>
            <a:rPr lang="es-ES" dirty="0">
              <a:latin typeface="Times New Roman" pitchFamily="18" charset="0"/>
              <a:cs typeface="Times New Roman" pitchFamily="18" charset="0"/>
            </a:rPr>
            <a:t>).</a:t>
          </a:r>
          <a:endParaRPr lang="es-ES" dirty="0"/>
        </a:p>
      </dgm:t>
    </dgm:pt>
    <dgm:pt modelId="{A7CB1B68-6385-42A3-874C-DEFF91ED259F}" type="parTrans" cxnId="{159CBA3B-956D-4395-A3A9-044F7194035B}">
      <dgm:prSet/>
      <dgm:spPr/>
      <dgm:t>
        <a:bodyPr/>
        <a:lstStyle/>
        <a:p>
          <a:endParaRPr lang="es-ES"/>
        </a:p>
      </dgm:t>
    </dgm:pt>
    <dgm:pt modelId="{6D14DB95-12F5-4432-B2C5-6A10B496A6AB}" type="sibTrans" cxnId="{159CBA3B-956D-4395-A3A9-044F7194035B}">
      <dgm:prSet/>
      <dgm:spPr/>
      <dgm:t>
        <a:bodyPr/>
        <a:lstStyle/>
        <a:p>
          <a:endParaRPr lang="es-ES"/>
        </a:p>
      </dgm:t>
    </dgm:pt>
    <dgm:pt modelId="{BBF3B029-8CF5-4958-87F2-03BDFE89D6C1}" type="pres">
      <dgm:prSet presAssocID="{D9BE087F-1235-4911-B5D6-9E104A3E9078}" presName="linear" presStyleCnt="0">
        <dgm:presLayoutVars>
          <dgm:animLvl val="lvl"/>
          <dgm:resizeHandles val="exact"/>
        </dgm:presLayoutVars>
      </dgm:prSet>
      <dgm:spPr/>
      <dgm:t>
        <a:bodyPr/>
        <a:lstStyle/>
        <a:p>
          <a:endParaRPr lang="es-ES"/>
        </a:p>
      </dgm:t>
    </dgm:pt>
    <dgm:pt modelId="{8DA0F0EC-1267-4EB6-A404-4D00DA2B6EE1}" type="pres">
      <dgm:prSet presAssocID="{31C4C805-5B08-40C9-93A1-FC9A475E4729}" presName="parentText" presStyleLbl="node1" presStyleIdx="0" presStyleCnt="1" custLinFactNeighborX="-793" custLinFactNeighborY="13839">
        <dgm:presLayoutVars>
          <dgm:chMax val="0"/>
          <dgm:bulletEnabled val="1"/>
        </dgm:presLayoutVars>
      </dgm:prSet>
      <dgm:spPr/>
      <dgm:t>
        <a:bodyPr/>
        <a:lstStyle/>
        <a:p>
          <a:endParaRPr lang="es-ES"/>
        </a:p>
      </dgm:t>
    </dgm:pt>
  </dgm:ptLst>
  <dgm:cxnLst>
    <dgm:cxn modelId="{159CBA3B-956D-4395-A3A9-044F7194035B}" srcId="{D9BE087F-1235-4911-B5D6-9E104A3E9078}" destId="{31C4C805-5B08-40C9-93A1-FC9A475E4729}" srcOrd="0" destOrd="0" parTransId="{A7CB1B68-6385-42A3-874C-DEFF91ED259F}" sibTransId="{6D14DB95-12F5-4432-B2C5-6A10B496A6AB}"/>
    <dgm:cxn modelId="{14236957-566E-4DB6-A14B-2B4D569ACA69}" type="presOf" srcId="{31C4C805-5B08-40C9-93A1-FC9A475E4729}" destId="{8DA0F0EC-1267-4EB6-A404-4D00DA2B6EE1}" srcOrd="0" destOrd="0" presId="urn:microsoft.com/office/officeart/2005/8/layout/vList2"/>
    <dgm:cxn modelId="{29650AA9-4853-491C-8405-A31C540A1025}" type="presOf" srcId="{D9BE087F-1235-4911-B5D6-9E104A3E9078}" destId="{BBF3B029-8CF5-4958-87F2-03BDFE89D6C1}" srcOrd="0" destOrd="0" presId="urn:microsoft.com/office/officeart/2005/8/layout/vList2"/>
    <dgm:cxn modelId="{0030FA56-8F3D-4078-87A4-0AD0A65F0E89}" type="presParOf" srcId="{BBF3B029-8CF5-4958-87F2-03BDFE89D6C1}" destId="{8DA0F0EC-1267-4EB6-A404-4D00DA2B6E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322F6D1-3B89-45BE-9CD2-D7CE9CA9A941}" type="doc">
      <dgm:prSet loTypeId="urn:microsoft.com/office/officeart/2005/8/layout/vList2" loCatId="list" qsTypeId="urn:microsoft.com/office/officeart/2005/8/quickstyle/3d8" qsCatId="3D" csTypeId="urn:microsoft.com/office/officeart/2005/8/colors/accent6_2" csCatId="accent6" phldr="1"/>
      <dgm:spPr/>
      <dgm:t>
        <a:bodyPr/>
        <a:lstStyle/>
        <a:p>
          <a:endParaRPr lang="es-ES"/>
        </a:p>
      </dgm:t>
    </dgm:pt>
    <dgm:pt modelId="{CD2FF3BD-70D6-486A-A0F0-C49E86E66207}">
      <dgm:prSet phldrT="[Texto]"/>
      <dgm:spPr/>
      <dgm:t>
        <a:bodyPr/>
        <a:lstStyle/>
        <a:p>
          <a:r>
            <a:rPr lang="es-ES" dirty="0">
              <a:latin typeface="Times New Roman" pitchFamily="18" charset="0"/>
              <a:cs typeface="Times New Roman" pitchFamily="18" charset="0"/>
            </a:rPr>
            <a:t>“Lo bueno también es que la autoevaluación puede ser principalmente en lo valórico, pero igual en lo académico a uno le pasa que se autoevalúa. Antes de la prueba, nervioso, uno piensa: cómo te va a ir, y uno empieza a pesar “¿estudié? ¿hice las guías?” y al contrario cuando uno está tranquilo:” ah, porque hice el trabajo, estudié”. Entonces hay una autoevaluación constante que uno muchas veces no se da cuenta” (</a:t>
          </a:r>
          <a:r>
            <a:rPr lang="es-ES" b="1" dirty="0">
              <a:latin typeface="Times New Roman" pitchFamily="18" charset="0"/>
              <a:cs typeface="Times New Roman" pitchFamily="18" charset="0"/>
            </a:rPr>
            <a:t>estudiante de 3º medio</a:t>
          </a:r>
          <a:r>
            <a:rPr lang="es-ES" dirty="0">
              <a:latin typeface="Times New Roman" pitchFamily="18" charset="0"/>
              <a:cs typeface="Times New Roman" pitchFamily="18" charset="0"/>
            </a:rPr>
            <a:t>).	</a:t>
          </a:r>
          <a:endParaRPr lang="es-ES" dirty="0"/>
        </a:p>
      </dgm:t>
    </dgm:pt>
    <dgm:pt modelId="{5FD41CAC-C07D-44C6-8A6B-DAB1D4F7603C}" type="parTrans" cxnId="{3AA54053-DDBE-4D49-9927-5FD2D2D8C75E}">
      <dgm:prSet/>
      <dgm:spPr/>
      <dgm:t>
        <a:bodyPr/>
        <a:lstStyle/>
        <a:p>
          <a:endParaRPr lang="es-ES"/>
        </a:p>
      </dgm:t>
    </dgm:pt>
    <dgm:pt modelId="{AC29D4EE-2161-4A88-A6CA-F4613E880A86}" type="sibTrans" cxnId="{3AA54053-DDBE-4D49-9927-5FD2D2D8C75E}">
      <dgm:prSet/>
      <dgm:spPr/>
      <dgm:t>
        <a:bodyPr/>
        <a:lstStyle/>
        <a:p>
          <a:endParaRPr lang="es-ES"/>
        </a:p>
      </dgm:t>
    </dgm:pt>
    <dgm:pt modelId="{B859798C-5763-490F-B556-A2D74E7CF272}" type="pres">
      <dgm:prSet presAssocID="{9322F6D1-3B89-45BE-9CD2-D7CE9CA9A941}" presName="linear" presStyleCnt="0">
        <dgm:presLayoutVars>
          <dgm:animLvl val="lvl"/>
          <dgm:resizeHandles val="exact"/>
        </dgm:presLayoutVars>
      </dgm:prSet>
      <dgm:spPr/>
      <dgm:t>
        <a:bodyPr/>
        <a:lstStyle/>
        <a:p>
          <a:endParaRPr lang="es-ES"/>
        </a:p>
      </dgm:t>
    </dgm:pt>
    <dgm:pt modelId="{F877D27D-2D8C-4A8A-B60A-691F2EF106EB}" type="pres">
      <dgm:prSet presAssocID="{CD2FF3BD-70D6-486A-A0F0-C49E86E66207}" presName="parentText" presStyleLbl="node1" presStyleIdx="0" presStyleCnt="1" custScaleY="71294">
        <dgm:presLayoutVars>
          <dgm:chMax val="0"/>
          <dgm:bulletEnabled val="1"/>
        </dgm:presLayoutVars>
      </dgm:prSet>
      <dgm:spPr/>
      <dgm:t>
        <a:bodyPr/>
        <a:lstStyle/>
        <a:p>
          <a:endParaRPr lang="es-ES"/>
        </a:p>
      </dgm:t>
    </dgm:pt>
  </dgm:ptLst>
  <dgm:cxnLst>
    <dgm:cxn modelId="{7EE19F33-4479-4A34-BA9D-EB27C81DB098}" type="presOf" srcId="{9322F6D1-3B89-45BE-9CD2-D7CE9CA9A941}" destId="{B859798C-5763-490F-B556-A2D74E7CF272}" srcOrd="0" destOrd="0" presId="urn:microsoft.com/office/officeart/2005/8/layout/vList2"/>
    <dgm:cxn modelId="{9683E760-F4B0-45A0-A6ED-D87E1ABAC21C}" type="presOf" srcId="{CD2FF3BD-70D6-486A-A0F0-C49E86E66207}" destId="{F877D27D-2D8C-4A8A-B60A-691F2EF106EB}" srcOrd="0" destOrd="0" presId="urn:microsoft.com/office/officeart/2005/8/layout/vList2"/>
    <dgm:cxn modelId="{3AA54053-DDBE-4D49-9927-5FD2D2D8C75E}" srcId="{9322F6D1-3B89-45BE-9CD2-D7CE9CA9A941}" destId="{CD2FF3BD-70D6-486A-A0F0-C49E86E66207}" srcOrd="0" destOrd="0" parTransId="{5FD41CAC-C07D-44C6-8A6B-DAB1D4F7603C}" sibTransId="{AC29D4EE-2161-4A88-A6CA-F4613E880A86}"/>
    <dgm:cxn modelId="{C24E615E-FD85-487E-9067-4815DD4566FA}" type="presParOf" srcId="{B859798C-5763-490F-B556-A2D74E7CF272}" destId="{F877D27D-2D8C-4A8A-B60A-691F2EF106E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FD7751-4D60-4151-B7F5-F4F4D7D47E3E}">
      <dsp:nvSpPr>
        <dsp:cNvPr id="0" name=""/>
        <dsp:cNvSpPr/>
      </dsp:nvSpPr>
      <dsp:spPr>
        <a:xfrm>
          <a:off x="2094027" y="673422"/>
          <a:ext cx="4249763" cy="4249763"/>
        </a:xfrm>
        <a:prstGeom prst="blockArc">
          <a:avLst>
            <a:gd name="adj1" fmla="val 9000000"/>
            <a:gd name="adj2" fmla="val 16200000"/>
            <a:gd name="adj3" fmla="val 4642"/>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2191B7D-6812-4377-BEFA-ACB6EC1121FC}">
      <dsp:nvSpPr>
        <dsp:cNvPr id="0" name=""/>
        <dsp:cNvSpPr/>
      </dsp:nvSpPr>
      <dsp:spPr>
        <a:xfrm>
          <a:off x="2094027" y="673422"/>
          <a:ext cx="4249763" cy="4249763"/>
        </a:xfrm>
        <a:prstGeom prst="blockArc">
          <a:avLst>
            <a:gd name="adj1" fmla="val 1800000"/>
            <a:gd name="adj2" fmla="val 9000000"/>
            <a:gd name="adj3" fmla="val 4642"/>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FE4A873-D66B-47CE-B18D-24617BE60E5E}">
      <dsp:nvSpPr>
        <dsp:cNvPr id="0" name=""/>
        <dsp:cNvSpPr/>
      </dsp:nvSpPr>
      <dsp:spPr>
        <a:xfrm>
          <a:off x="2094027" y="673422"/>
          <a:ext cx="4249763" cy="4249763"/>
        </a:xfrm>
        <a:prstGeom prst="blockArc">
          <a:avLst>
            <a:gd name="adj1" fmla="val 16200000"/>
            <a:gd name="adj2" fmla="val 1800000"/>
            <a:gd name="adj3" fmla="val 4642"/>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EA03A8B-4B27-428E-B118-671F4EEF9130}">
      <dsp:nvSpPr>
        <dsp:cNvPr id="0" name=""/>
        <dsp:cNvSpPr/>
      </dsp:nvSpPr>
      <dsp:spPr>
        <a:xfrm>
          <a:off x="3240402" y="1819797"/>
          <a:ext cx="1957013" cy="195701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ES" sz="2100" kern="1200" dirty="0"/>
            <a:t>Mejora Permanente</a:t>
          </a:r>
        </a:p>
      </dsp:txBody>
      <dsp:txXfrm>
        <a:off x="3527000" y="2106395"/>
        <a:ext cx="1383817" cy="1383817"/>
      </dsp:txXfrm>
    </dsp:sp>
    <dsp:sp modelId="{4E7C199B-624E-42D5-845C-C59BAA3D9B89}">
      <dsp:nvSpPr>
        <dsp:cNvPr id="0" name=""/>
        <dsp:cNvSpPr/>
      </dsp:nvSpPr>
      <dsp:spPr>
        <a:xfrm>
          <a:off x="3444355" y="-34457"/>
          <a:ext cx="1549107" cy="151439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b="1" kern="1200" dirty="0" smtClean="0">
              <a:solidFill>
                <a:schemeClr val="tx1"/>
              </a:solidFill>
            </a:rPr>
            <a:t>Inicial Diagnóstico</a:t>
          </a:r>
          <a:endParaRPr lang="es-ES" sz="1700" b="1" kern="1200" dirty="0">
            <a:solidFill>
              <a:schemeClr val="tx1"/>
            </a:solidFill>
          </a:endParaRPr>
        </a:p>
      </dsp:txBody>
      <dsp:txXfrm>
        <a:off x="3671216" y="187321"/>
        <a:ext cx="1095385" cy="1070837"/>
      </dsp:txXfrm>
    </dsp:sp>
    <dsp:sp modelId="{14650F3E-3BBB-4AEB-9F83-F928B2575A56}">
      <dsp:nvSpPr>
        <dsp:cNvPr id="0" name=""/>
        <dsp:cNvSpPr/>
      </dsp:nvSpPr>
      <dsp:spPr>
        <a:xfrm>
          <a:off x="5331446" y="3151132"/>
          <a:ext cx="1369909" cy="1369909"/>
        </a:xfrm>
        <a:prstGeom prst="ellipse">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b="1" kern="1200" dirty="0" smtClean="0">
              <a:solidFill>
                <a:schemeClr val="tx1"/>
              </a:solidFill>
            </a:rPr>
            <a:t>Procesual </a:t>
          </a:r>
          <a:r>
            <a:rPr lang="es-ES" sz="1700" b="1" kern="1200" dirty="0">
              <a:solidFill>
                <a:schemeClr val="tx1"/>
              </a:solidFill>
            </a:rPr>
            <a:t>Formativo</a:t>
          </a:r>
        </a:p>
      </dsp:txBody>
      <dsp:txXfrm>
        <a:off x="5532065" y="3351751"/>
        <a:ext cx="968671" cy="968671"/>
      </dsp:txXfrm>
    </dsp:sp>
    <dsp:sp modelId="{8BDF5930-BA5C-4423-81B0-1097CD31054A}">
      <dsp:nvSpPr>
        <dsp:cNvPr id="0" name=""/>
        <dsp:cNvSpPr/>
      </dsp:nvSpPr>
      <dsp:spPr>
        <a:xfrm>
          <a:off x="1736462" y="3151132"/>
          <a:ext cx="1369909" cy="1369909"/>
        </a:xfrm>
        <a:prstGeom prst="ellips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b="1" kern="1200" dirty="0">
              <a:solidFill>
                <a:schemeClr val="tx1"/>
              </a:solidFill>
            </a:rPr>
            <a:t>Final </a:t>
          </a:r>
          <a:r>
            <a:rPr lang="es-ES" sz="1700" b="1" kern="1200" dirty="0" smtClean="0">
              <a:solidFill>
                <a:schemeClr val="tx1"/>
              </a:solidFill>
            </a:rPr>
            <a:t> </a:t>
          </a:r>
          <a:r>
            <a:rPr lang="es-ES" sz="1700" b="1" kern="1200" dirty="0" err="1">
              <a:solidFill>
                <a:schemeClr val="tx1"/>
              </a:solidFill>
            </a:rPr>
            <a:t>Sumativo</a:t>
          </a:r>
          <a:endParaRPr lang="es-ES" sz="1700" b="1" kern="1200" dirty="0">
            <a:solidFill>
              <a:schemeClr val="tx1"/>
            </a:solidFill>
          </a:endParaRPr>
        </a:p>
      </dsp:txBody>
      <dsp:txXfrm>
        <a:off x="1937081" y="3351751"/>
        <a:ext cx="968671" cy="9686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A0F03-34EC-AF40-8C57-A79D1B4D8B6C}">
      <dsp:nvSpPr>
        <dsp:cNvPr id="0" name=""/>
        <dsp:cNvSpPr/>
      </dsp:nvSpPr>
      <dsp:spPr>
        <a:xfrm>
          <a:off x="1430555" y="390531"/>
          <a:ext cx="1459080" cy="1329964"/>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en-US" sz="1000" kern="1200" dirty="0" err="1">
              <a:latin typeface="Arial" charset="0"/>
              <a:ea typeface="Arial" charset="0"/>
              <a:cs typeface="Arial" charset="0"/>
            </a:rPr>
            <a:t>Observaci</a:t>
          </a:r>
          <a:r>
            <a:rPr lang="es-ES" sz="1000" kern="1200" dirty="0" err="1">
              <a:latin typeface="Arial" charset="0"/>
              <a:ea typeface="Arial" charset="0"/>
              <a:cs typeface="Arial" charset="0"/>
            </a:rPr>
            <a:t>ón</a:t>
          </a:r>
          <a:r>
            <a:rPr lang="es-ES" sz="1000" kern="1200" dirty="0">
              <a:latin typeface="Arial" charset="0"/>
              <a:ea typeface="Arial" charset="0"/>
              <a:cs typeface="Arial" charset="0"/>
            </a:rPr>
            <a:t> y análisis de el estado inicial de aprendizaje</a:t>
          </a:r>
          <a:r>
            <a:rPr lang="es-ES" sz="1000" kern="1200" baseline="0" dirty="0">
              <a:latin typeface="Arial" charset="0"/>
              <a:ea typeface="Arial" charset="0"/>
              <a:cs typeface="Arial" charset="0"/>
            </a:rPr>
            <a:t> de estudiantes.</a:t>
          </a:r>
          <a:endParaRPr lang="en-US" sz="1000" kern="1200" dirty="0">
            <a:latin typeface="Arial" charset="0"/>
            <a:ea typeface="Arial" charset="0"/>
            <a:cs typeface="Arial" charset="0"/>
          </a:endParaRPr>
        </a:p>
      </dsp:txBody>
      <dsp:txXfrm>
        <a:off x="1664008" y="390531"/>
        <a:ext cx="1225627" cy="1329964"/>
      </dsp:txXfrm>
    </dsp:sp>
    <dsp:sp modelId="{4224E7C7-7690-0549-B820-C2859625C9B8}">
      <dsp:nvSpPr>
        <dsp:cNvPr id="0" name=""/>
        <dsp:cNvSpPr/>
      </dsp:nvSpPr>
      <dsp:spPr>
        <a:xfrm>
          <a:off x="1460452" y="1798674"/>
          <a:ext cx="1459080" cy="1421456"/>
        </a:xfrm>
        <a:prstGeom prst="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en-US" sz="1000" kern="1200" dirty="0">
              <a:latin typeface="Arial" charset="0"/>
              <a:ea typeface="Arial" charset="0"/>
              <a:cs typeface="Arial" charset="0"/>
            </a:rPr>
            <a:t>Se </a:t>
          </a:r>
          <a:r>
            <a:rPr lang="en-US" sz="1000" kern="1200" dirty="0" err="1">
              <a:latin typeface="Arial" charset="0"/>
              <a:ea typeface="Arial" charset="0"/>
              <a:cs typeface="Arial" charset="0"/>
            </a:rPr>
            <a:t>mide</a:t>
          </a:r>
          <a:r>
            <a:rPr lang="en-US" sz="1000" kern="1200" dirty="0">
              <a:latin typeface="Arial" charset="0"/>
              <a:ea typeface="Arial" charset="0"/>
              <a:cs typeface="Arial" charset="0"/>
            </a:rPr>
            <a:t> al </a:t>
          </a:r>
          <a:r>
            <a:rPr lang="en-US" sz="1000" kern="1200" dirty="0" err="1">
              <a:latin typeface="Arial" charset="0"/>
              <a:ea typeface="Arial" charset="0"/>
              <a:cs typeface="Arial" charset="0"/>
            </a:rPr>
            <a:t>iniciar</a:t>
          </a:r>
          <a:r>
            <a:rPr lang="en-US" sz="1000" kern="1200" dirty="0">
              <a:latin typeface="Arial" charset="0"/>
              <a:ea typeface="Arial" charset="0"/>
              <a:cs typeface="Arial" charset="0"/>
            </a:rPr>
            <a:t> un </a:t>
          </a:r>
          <a:r>
            <a:rPr lang="en-US" sz="1000" kern="1200" dirty="0" err="1">
              <a:latin typeface="Arial" charset="0"/>
              <a:ea typeface="Arial" charset="0"/>
              <a:cs typeface="Arial" charset="0"/>
            </a:rPr>
            <a:t>proceso</a:t>
          </a:r>
          <a:r>
            <a:rPr lang="en-US" sz="1000" kern="1200" dirty="0">
              <a:latin typeface="Arial" charset="0"/>
              <a:ea typeface="Arial" charset="0"/>
              <a:cs typeface="Arial" charset="0"/>
            </a:rPr>
            <a:t> </a:t>
          </a:r>
          <a:r>
            <a:rPr lang="en-US" sz="1000" kern="1200" dirty="0" err="1">
              <a:latin typeface="Arial" charset="0"/>
              <a:ea typeface="Arial" charset="0"/>
              <a:cs typeface="Arial" charset="0"/>
            </a:rPr>
            <a:t>lectivo</a:t>
          </a:r>
          <a:r>
            <a:rPr lang="en-US" sz="1000" kern="1200" dirty="0">
              <a:latin typeface="Arial" charset="0"/>
              <a:ea typeface="Arial" charset="0"/>
              <a:cs typeface="Arial" charset="0"/>
            </a:rPr>
            <a:t>,</a:t>
          </a:r>
          <a:r>
            <a:rPr lang="en-US" sz="1000" kern="1200" baseline="0" dirty="0">
              <a:latin typeface="Arial" charset="0"/>
              <a:ea typeface="Arial" charset="0"/>
              <a:cs typeface="Arial" charset="0"/>
            </a:rPr>
            <a:t> o </a:t>
          </a:r>
          <a:r>
            <a:rPr lang="en-US" sz="1000" kern="1200" baseline="0" dirty="0" err="1">
              <a:latin typeface="Arial" charset="0"/>
              <a:ea typeface="Arial" charset="0"/>
              <a:cs typeface="Arial" charset="0"/>
            </a:rPr>
            <a:t>bien</a:t>
          </a:r>
          <a:r>
            <a:rPr lang="en-US" sz="1000" kern="1200" baseline="0" dirty="0">
              <a:latin typeface="Arial" charset="0"/>
              <a:ea typeface="Arial" charset="0"/>
              <a:cs typeface="Arial" charset="0"/>
            </a:rPr>
            <a:t>, antes de </a:t>
          </a:r>
          <a:r>
            <a:rPr lang="en-US" sz="1000" kern="1200" baseline="0" dirty="0" err="1">
              <a:latin typeface="Arial" charset="0"/>
              <a:ea typeface="Arial" charset="0"/>
              <a:cs typeface="Arial" charset="0"/>
            </a:rPr>
            <a:t>cualquier</a:t>
          </a:r>
          <a:r>
            <a:rPr lang="en-US" sz="1000" kern="1200" baseline="0" dirty="0">
              <a:latin typeface="Arial" charset="0"/>
              <a:ea typeface="Arial" charset="0"/>
              <a:cs typeface="Arial" charset="0"/>
            </a:rPr>
            <a:t> </a:t>
          </a:r>
          <a:r>
            <a:rPr lang="en-US" sz="1000" kern="1200" baseline="0" dirty="0" err="1">
              <a:latin typeface="Arial" charset="0"/>
              <a:ea typeface="Arial" charset="0"/>
              <a:cs typeface="Arial" charset="0"/>
            </a:rPr>
            <a:t>proceso</a:t>
          </a:r>
          <a:r>
            <a:rPr lang="en-US" sz="1000" kern="1200" baseline="0" dirty="0">
              <a:latin typeface="Arial" charset="0"/>
              <a:ea typeface="Arial" charset="0"/>
              <a:cs typeface="Arial" charset="0"/>
            </a:rPr>
            <a:t> </a:t>
          </a:r>
          <a:r>
            <a:rPr lang="en-US" sz="1000" kern="1200" baseline="0" dirty="0" err="1">
              <a:latin typeface="Arial" charset="0"/>
              <a:ea typeface="Arial" charset="0"/>
              <a:cs typeface="Arial" charset="0"/>
            </a:rPr>
            <a:t>educativo</a:t>
          </a:r>
          <a:r>
            <a:rPr lang="en-US" sz="1000" kern="1200" baseline="0" dirty="0">
              <a:latin typeface="Arial" charset="0"/>
              <a:ea typeface="Arial" charset="0"/>
              <a:cs typeface="Arial" charset="0"/>
            </a:rPr>
            <a:t>.</a:t>
          </a:r>
          <a:endParaRPr lang="en-US" sz="1000" kern="1200" dirty="0">
            <a:latin typeface="Arial" charset="0"/>
            <a:ea typeface="Arial" charset="0"/>
            <a:cs typeface="Arial" charset="0"/>
          </a:endParaRPr>
        </a:p>
      </dsp:txBody>
      <dsp:txXfrm>
        <a:off x="1693905" y="1798674"/>
        <a:ext cx="1225627" cy="1421456"/>
      </dsp:txXfrm>
    </dsp:sp>
    <dsp:sp modelId="{FCC1A2C9-B5FB-0549-8561-9D3B55742208}">
      <dsp:nvSpPr>
        <dsp:cNvPr id="0" name=""/>
        <dsp:cNvSpPr/>
      </dsp:nvSpPr>
      <dsp:spPr>
        <a:xfrm>
          <a:off x="652379" y="1443"/>
          <a:ext cx="972720" cy="972720"/>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US" sz="1100" kern="1200" dirty="0" err="1">
              <a:solidFill>
                <a:schemeClr val="tx1"/>
              </a:solidFill>
              <a:latin typeface="Arial" charset="0"/>
              <a:ea typeface="Arial" charset="0"/>
              <a:cs typeface="Arial" charset="0"/>
            </a:rPr>
            <a:t>Evaluaci</a:t>
          </a:r>
          <a:r>
            <a:rPr lang="es-ES" sz="1100" kern="1200" dirty="0" err="1">
              <a:solidFill>
                <a:schemeClr val="tx1"/>
              </a:solidFill>
              <a:latin typeface="Arial" charset="0"/>
              <a:ea typeface="Arial" charset="0"/>
              <a:cs typeface="Arial" charset="0"/>
            </a:rPr>
            <a:t>ón</a:t>
          </a:r>
          <a:r>
            <a:rPr lang="es-ES" sz="1100" kern="1200" dirty="0">
              <a:solidFill>
                <a:schemeClr val="tx1"/>
              </a:solidFill>
              <a:latin typeface="Arial" charset="0"/>
              <a:ea typeface="Arial" charset="0"/>
              <a:cs typeface="Arial" charset="0"/>
            </a:rPr>
            <a:t> </a:t>
          </a:r>
          <a:r>
            <a:rPr lang="es-ES" sz="1100" kern="1200" dirty="0" err="1">
              <a:solidFill>
                <a:schemeClr val="tx1"/>
              </a:solidFill>
              <a:latin typeface="Arial" charset="0"/>
              <a:ea typeface="Arial" charset="0"/>
              <a:cs typeface="Arial" charset="0"/>
            </a:rPr>
            <a:t>Diagóstica</a:t>
          </a:r>
          <a:endParaRPr lang="en-US" sz="1100" kern="1200" dirty="0">
            <a:solidFill>
              <a:schemeClr val="tx1"/>
            </a:solidFill>
            <a:latin typeface="Arial" charset="0"/>
            <a:ea typeface="Arial" charset="0"/>
            <a:cs typeface="Arial" charset="0"/>
          </a:endParaRPr>
        </a:p>
      </dsp:txBody>
      <dsp:txXfrm>
        <a:off x="794831" y="143895"/>
        <a:ext cx="687816" cy="687816"/>
      </dsp:txXfrm>
    </dsp:sp>
    <dsp:sp modelId="{CBE2EF65-2AC7-3942-A098-7BBE0C2B6FAD}">
      <dsp:nvSpPr>
        <dsp:cNvPr id="0" name=""/>
        <dsp:cNvSpPr/>
      </dsp:nvSpPr>
      <dsp:spPr>
        <a:xfrm>
          <a:off x="3862356" y="390531"/>
          <a:ext cx="1459080" cy="973206"/>
        </a:xfrm>
        <a:prstGeom prst="rect">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en-US" sz="1000" kern="1200" dirty="0" err="1">
              <a:solidFill>
                <a:schemeClr val="tx1"/>
              </a:solidFill>
              <a:latin typeface="Arial" charset="0"/>
              <a:ea typeface="Arial" charset="0"/>
              <a:cs typeface="Arial" charset="0"/>
            </a:rPr>
            <a:t>Evaluaci</a:t>
          </a:r>
          <a:r>
            <a:rPr lang="es-ES" sz="1000" kern="1200" dirty="0" err="1">
              <a:solidFill>
                <a:schemeClr val="tx1"/>
              </a:solidFill>
              <a:latin typeface="Arial" charset="0"/>
              <a:ea typeface="Arial" charset="0"/>
              <a:cs typeface="Arial" charset="0"/>
            </a:rPr>
            <a:t>ón</a:t>
          </a:r>
          <a:r>
            <a:rPr lang="es-ES" sz="1000" kern="1200" dirty="0">
              <a:solidFill>
                <a:schemeClr val="tx1"/>
              </a:solidFill>
              <a:latin typeface="Arial" charset="0"/>
              <a:ea typeface="Arial" charset="0"/>
              <a:cs typeface="Arial" charset="0"/>
            </a:rPr>
            <a:t> que se realiza</a:t>
          </a:r>
          <a:r>
            <a:rPr lang="es-ES" sz="1000" kern="1200" baseline="0" dirty="0">
              <a:solidFill>
                <a:schemeClr val="tx1"/>
              </a:solidFill>
              <a:latin typeface="Arial" charset="0"/>
              <a:ea typeface="Arial" charset="0"/>
              <a:cs typeface="Arial" charset="0"/>
            </a:rPr>
            <a:t> a lo largo de un proceso de aprendizaje.</a:t>
          </a:r>
        </a:p>
      </dsp:txBody>
      <dsp:txXfrm>
        <a:off x="4095809" y="390531"/>
        <a:ext cx="1225627" cy="973206"/>
      </dsp:txXfrm>
    </dsp:sp>
    <dsp:sp modelId="{844C76A1-D76D-8947-AEBA-0ACAEAE4AEC3}">
      <dsp:nvSpPr>
        <dsp:cNvPr id="0" name=""/>
        <dsp:cNvSpPr/>
      </dsp:nvSpPr>
      <dsp:spPr>
        <a:xfrm>
          <a:off x="3862356" y="1363738"/>
          <a:ext cx="1459080" cy="973206"/>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es-ES" sz="1000" kern="1200" baseline="0" dirty="0">
              <a:solidFill>
                <a:schemeClr val="tx1"/>
              </a:solidFill>
              <a:latin typeface="Arial" charset="0"/>
              <a:ea typeface="Arial" charset="0"/>
              <a:cs typeface="Arial" charset="0"/>
            </a:rPr>
            <a:t>Permite identificar cómo van desarrollándose los estudiantes a lo largo de un proceso</a:t>
          </a:r>
          <a:r>
            <a:rPr lang="es-ES" sz="900" kern="1200" baseline="0" dirty="0">
              <a:solidFill>
                <a:schemeClr val="tx1"/>
              </a:solidFill>
              <a:latin typeface="Arial" charset="0"/>
              <a:ea typeface="Arial" charset="0"/>
              <a:cs typeface="Arial" charset="0"/>
            </a:rPr>
            <a:t>.</a:t>
          </a:r>
        </a:p>
      </dsp:txBody>
      <dsp:txXfrm>
        <a:off x="4095809" y="1363738"/>
        <a:ext cx="1225627" cy="973206"/>
      </dsp:txXfrm>
    </dsp:sp>
    <dsp:sp modelId="{33BC9E3A-C320-0A49-B73E-0672F36C24B3}">
      <dsp:nvSpPr>
        <dsp:cNvPr id="0" name=""/>
        <dsp:cNvSpPr/>
      </dsp:nvSpPr>
      <dsp:spPr>
        <a:xfrm>
          <a:off x="3862356" y="2336945"/>
          <a:ext cx="1459080" cy="1174680"/>
        </a:xfrm>
        <a:prstGeom prst="rect">
          <a:avLst/>
        </a:prstGeom>
        <a:solidFill>
          <a:schemeClr val="accent6">
            <a:tint val="40000"/>
            <a:alpha val="90000"/>
            <a:hueOff val="0"/>
            <a:satOff val="0"/>
            <a:lumOff val="0"/>
            <a:alphaOff val="0"/>
          </a:schemeClr>
        </a:solidFill>
        <a:ln w="6350" cap="flat" cmpd="sng" algn="ctr">
          <a:solidFill>
            <a:schemeClr val="accent6">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es-ES" sz="1000" kern="1200" baseline="0" dirty="0">
              <a:solidFill>
                <a:schemeClr val="tx1"/>
              </a:solidFill>
              <a:latin typeface="Arial" charset="0"/>
              <a:ea typeface="Arial" charset="0"/>
              <a:cs typeface="Arial" charset="0"/>
            </a:rPr>
            <a:t>Permite la toma de decisiones para acortar la brecha entre el estado actual del aprendizaje y los objetivos establecidos.</a:t>
          </a:r>
        </a:p>
      </dsp:txBody>
      <dsp:txXfrm>
        <a:off x="4095809" y="2336945"/>
        <a:ext cx="1225627" cy="1174680"/>
      </dsp:txXfrm>
    </dsp:sp>
    <dsp:sp modelId="{85CC4D4D-1BE9-D140-BAE7-63E9FDBD8CB1}">
      <dsp:nvSpPr>
        <dsp:cNvPr id="0" name=""/>
        <dsp:cNvSpPr/>
      </dsp:nvSpPr>
      <dsp:spPr>
        <a:xfrm>
          <a:off x="3862356" y="3513069"/>
          <a:ext cx="1459080" cy="973206"/>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es-ES" sz="1000" kern="1200" baseline="0" dirty="0">
              <a:solidFill>
                <a:schemeClr val="tx1"/>
              </a:solidFill>
              <a:latin typeface="Arial" charset="0"/>
              <a:ea typeface="Arial" charset="0"/>
              <a:cs typeface="Arial" charset="0"/>
            </a:rPr>
            <a:t>Da pie a la realización de retroalimentación, entregando información de cómo alcanzar objetivos.</a:t>
          </a:r>
        </a:p>
      </dsp:txBody>
      <dsp:txXfrm>
        <a:off x="4095809" y="3513069"/>
        <a:ext cx="1225627" cy="973206"/>
      </dsp:txXfrm>
    </dsp:sp>
    <dsp:sp modelId="{A7CFE241-FC14-7147-BCAD-42FE8124BA41}">
      <dsp:nvSpPr>
        <dsp:cNvPr id="0" name=""/>
        <dsp:cNvSpPr/>
      </dsp:nvSpPr>
      <dsp:spPr>
        <a:xfrm>
          <a:off x="3084180" y="1443"/>
          <a:ext cx="972720" cy="972720"/>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US" sz="1100" kern="1200">
              <a:solidFill>
                <a:schemeClr val="tx1"/>
              </a:solidFill>
              <a:latin typeface="Arial" charset="0"/>
              <a:ea typeface="Arial" charset="0"/>
              <a:cs typeface="Arial" charset="0"/>
            </a:rPr>
            <a:t>Evaluaci</a:t>
          </a:r>
          <a:r>
            <a:rPr lang="es-ES" sz="1100" kern="1200">
              <a:solidFill>
                <a:schemeClr val="tx1"/>
              </a:solidFill>
              <a:latin typeface="Arial" charset="0"/>
              <a:ea typeface="Arial" charset="0"/>
              <a:cs typeface="Arial" charset="0"/>
            </a:rPr>
            <a:t>ón Formativa</a:t>
          </a:r>
          <a:endParaRPr lang="en-US" sz="1100" kern="1200">
            <a:solidFill>
              <a:schemeClr val="tx1"/>
            </a:solidFill>
            <a:latin typeface="Arial" charset="0"/>
            <a:ea typeface="Arial" charset="0"/>
            <a:cs typeface="Arial" charset="0"/>
          </a:endParaRPr>
        </a:p>
      </dsp:txBody>
      <dsp:txXfrm>
        <a:off x="3226632" y="143895"/>
        <a:ext cx="687816" cy="687816"/>
      </dsp:txXfrm>
    </dsp:sp>
    <dsp:sp modelId="{A8029E97-78DA-104A-8234-452C3EF48F44}">
      <dsp:nvSpPr>
        <dsp:cNvPr id="0" name=""/>
        <dsp:cNvSpPr/>
      </dsp:nvSpPr>
      <dsp:spPr>
        <a:xfrm>
          <a:off x="6294157" y="390531"/>
          <a:ext cx="1459080" cy="973206"/>
        </a:xfrm>
        <a:prstGeom prst="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en-US" sz="1000" kern="1200" dirty="0">
              <a:latin typeface="Arial" charset="0"/>
              <a:ea typeface="Arial" charset="0"/>
              <a:cs typeface="Arial" charset="0"/>
            </a:rPr>
            <a:t>Su </a:t>
          </a:r>
          <a:r>
            <a:rPr lang="en-US" sz="1000" kern="1200" dirty="0" err="1">
              <a:latin typeface="Arial" charset="0"/>
              <a:ea typeface="Arial" charset="0"/>
              <a:cs typeface="Arial" charset="0"/>
            </a:rPr>
            <a:t>objetivo</a:t>
          </a:r>
          <a:r>
            <a:rPr lang="en-US" sz="1000" kern="1200" dirty="0">
              <a:latin typeface="Arial" charset="0"/>
              <a:ea typeface="Arial" charset="0"/>
              <a:cs typeface="Arial" charset="0"/>
            </a:rPr>
            <a:t> </a:t>
          </a:r>
          <a:r>
            <a:rPr lang="en-US" sz="1000" kern="1200" dirty="0" err="1">
              <a:latin typeface="Arial" charset="0"/>
              <a:ea typeface="Arial" charset="0"/>
              <a:cs typeface="Arial" charset="0"/>
            </a:rPr>
            <a:t>es</a:t>
          </a:r>
          <a:r>
            <a:rPr lang="en-US" sz="1000" kern="1200" baseline="0" dirty="0">
              <a:latin typeface="Arial" charset="0"/>
              <a:ea typeface="Arial" charset="0"/>
              <a:cs typeface="Arial" charset="0"/>
            </a:rPr>
            <a:t> </a:t>
          </a:r>
          <a:r>
            <a:rPr lang="en-US" sz="1000" kern="1200" baseline="0" dirty="0" err="1">
              <a:latin typeface="Arial" charset="0"/>
              <a:ea typeface="Arial" charset="0"/>
              <a:cs typeface="Arial" charset="0"/>
            </a:rPr>
            <a:t>determinar</a:t>
          </a:r>
          <a:r>
            <a:rPr lang="en-US" sz="1000" kern="1200" baseline="0" dirty="0">
              <a:latin typeface="Arial" charset="0"/>
              <a:ea typeface="Arial" charset="0"/>
              <a:cs typeface="Arial" charset="0"/>
            </a:rPr>
            <a:t> el </a:t>
          </a:r>
          <a:r>
            <a:rPr lang="en-US" sz="1000" kern="1200" baseline="0" dirty="0" err="1">
              <a:latin typeface="Arial" charset="0"/>
              <a:ea typeface="Arial" charset="0"/>
              <a:cs typeface="Arial" charset="0"/>
            </a:rPr>
            <a:t>logro</a:t>
          </a:r>
          <a:r>
            <a:rPr lang="en-US" sz="1000" kern="1200" baseline="0" dirty="0">
              <a:latin typeface="Arial" charset="0"/>
              <a:ea typeface="Arial" charset="0"/>
              <a:cs typeface="Arial" charset="0"/>
            </a:rPr>
            <a:t> de </a:t>
          </a:r>
          <a:r>
            <a:rPr lang="en-US" sz="1000" kern="1200" baseline="0" dirty="0" err="1">
              <a:latin typeface="Arial" charset="0"/>
              <a:ea typeface="Arial" charset="0"/>
              <a:cs typeface="Arial" charset="0"/>
            </a:rPr>
            <a:t>los</a:t>
          </a:r>
          <a:r>
            <a:rPr lang="en-US" sz="1000" kern="1200" baseline="0" dirty="0">
              <a:latin typeface="Arial" charset="0"/>
              <a:ea typeface="Arial" charset="0"/>
              <a:cs typeface="Arial" charset="0"/>
            </a:rPr>
            <a:t> </a:t>
          </a:r>
          <a:r>
            <a:rPr lang="en-US" sz="1000" kern="1200" baseline="0" dirty="0" err="1">
              <a:latin typeface="Arial" charset="0"/>
              <a:ea typeface="Arial" charset="0"/>
              <a:cs typeface="Arial" charset="0"/>
            </a:rPr>
            <a:t>objetivos</a:t>
          </a:r>
          <a:r>
            <a:rPr lang="en-US" sz="1000" kern="1200" baseline="0" dirty="0">
              <a:latin typeface="Arial" charset="0"/>
              <a:ea typeface="Arial" charset="0"/>
              <a:cs typeface="Arial" charset="0"/>
            </a:rPr>
            <a:t> de </a:t>
          </a:r>
          <a:r>
            <a:rPr lang="en-US" sz="1000" kern="1200" baseline="0" dirty="0" err="1">
              <a:latin typeface="Arial" charset="0"/>
              <a:ea typeface="Arial" charset="0"/>
              <a:cs typeface="Arial" charset="0"/>
            </a:rPr>
            <a:t>aprendizaje</a:t>
          </a:r>
          <a:r>
            <a:rPr lang="en-US" sz="1000" kern="1200" baseline="0" dirty="0">
              <a:latin typeface="Arial" charset="0"/>
              <a:ea typeface="Arial" charset="0"/>
              <a:cs typeface="Arial" charset="0"/>
            </a:rPr>
            <a:t> al </a:t>
          </a:r>
          <a:r>
            <a:rPr lang="en-US" sz="1000" kern="1200" baseline="0" dirty="0" err="1">
              <a:latin typeface="Arial" charset="0"/>
              <a:ea typeface="Arial" charset="0"/>
              <a:cs typeface="Arial" charset="0"/>
            </a:rPr>
            <a:t>finalizar</a:t>
          </a:r>
          <a:r>
            <a:rPr lang="en-US" sz="1000" kern="1200" baseline="0" dirty="0">
              <a:latin typeface="Arial" charset="0"/>
              <a:ea typeface="Arial" charset="0"/>
              <a:cs typeface="Arial" charset="0"/>
            </a:rPr>
            <a:t> un </a:t>
          </a:r>
          <a:r>
            <a:rPr lang="en-US" sz="1000" kern="1200" baseline="0" dirty="0" err="1">
              <a:latin typeface="Arial" charset="0"/>
              <a:ea typeface="Arial" charset="0"/>
              <a:cs typeface="Arial" charset="0"/>
            </a:rPr>
            <a:t>proceso</a:t>
          </a:r>
          <a:r>
            <a:rPr lang="en-US" sz="900" kern="1200" baseline="0" dirty="0">
              <a:latin typeface="Arial" charset="0"/>
              <a:ea typeface="Arial" charset="0"/>
              <a:cs typeface="Arial" charset="0"/>
            </a:rPr>
            <a:t>.</a:t>
          </a:r>
          <a:endParaRPr lang="en-US" sz="900" kern="1200" dirty="0">
            <a:latin typeface="Arial" charset="0"/>
            <a:ea typeface="Arial" charset="0"/>
            <a:cs typeface="Arial" charset="0"/>
          </a:endParaRPr>
        </a:p>
      </dsp:txBody>
      <dsp:txXfrm>
        <a:off x="6527610" y="390531"/>
        <a:ext cx="1225627" cy="973206"/>
      </dsp:txXfrm>
    </dsp:sp>
    <dsp:sp modelId="{AA8D68CF-0CCA-DC41-9206-BE1813C1C77C}">
      <dsp:nvSpPr>
        <dsp:cNvPr id="0" name=""/>
        <dsp:cNvSpPr/>
      </dsp:nvSpPr>
      <dsp:spPr>
        <a:xfrm>
          <a:off x="6294157" y="1363738"/>
          <a:ext cx="1459080" cy="973206"/>
        </a:xfrm>
        <a:prstGeom prst="rect">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en-US" sz="1000" kern="1200" dirty="0">
              <a:latin typeface="Arial" charset="0"/>
              <a:ea typeface="Arial" charset="0"/>
              <a:cs typeface="Arial" charset="0"/>
            </a:rPr>
            <a:t>La </a:t>
          </a:r>
          <a:r>
            <a:rPr lang="en-US" sz="1000" kern="1200" dirty="0" err="1">
              <a:latin typeface="Arial" charset="0"/>
              <a:ea typeface="Arial" charset="0"/>
              <a:cs typeface="Arial" charset="0"/>
            </a:rPr>
            <a:t>evaluaci</a:t>
          </a:r>
          <a:r>
            <a:rPr lang="es-ES" sz="1000" kern="1200" dirty="0" err="1">
              <a:latin typeface="Arial" charset="0"/>
              <a:ea typeface="Arial" charset="0"/>
              <a:cs typeface="Arial" charset="0"/>
            </a:rPr>
            <a:t>ón</a:t>
          </a:r>
          <a:r>
            <a:rPr lang="es-ES" sz="1000" kern="1200" dirty="0">
              <a:latin typeface="Arial" charset="0"/>
              <a:ea typeface="Arial" charset="0"/>
              <a:cs typeface="Arial" charset="0"/>
            </a:rPr>
            <a:t> sumativa</a:t>
          </a:r>
          <a:r>
            <a:rPr lang="es-ES" sz="1000" kern="1200" baseline="0" dirty="0">
              <a:latin typeface="Arial" charset="0"/>
              <a:ea typeface="Arial" charset="0"/>
              <a:cs typeface="Arial" charset="0"/>
            </a:rPr>
            <a:t> permite </a:t>
          </a:r>
          <a:r>
            <a:rPr lang="es-ES" sz="1000" kern="1200" baseline="0" dirty="0" smtClean="0">
              <a:latin typeface="Arial" charset="0"/>
              <a:ea typeface="Arial" charset="0"/>
              <a:cs typeface="Arial" charset="0"/>
            </a:rPr>
            <a:t>relevar avances</a:t>
          </a:r>
          <a:r>
            <a:rPr lang="es-ES" sz="1000" kern="1200" baseline="0" dirty="0">
              <a:latin typeface="Arial" charset="0"/>
              <a:ea typeface="Arial" charset="0"/>
              <a:cs typeface="Arial" charset="0"/>
            </a:rPr>
            <a:t>, logros y desafíos.</a:t>
          </a:r>
          <a:endParaRPr lang="en-US" sz="1000" kern="1200" dirty="0">
            <a:latin typeface="Arial" charset="0"/>
            <a:ea typeface="Arial" charset="0"/>
            <a:cs typeface="Arial" charset="0"/>
          </a:endParaRPr>
        </a:p>
      </dsp:txBody>
      <dsp:txXfrm>
        <a:off x="6527610" y="1363738"/>
        <a:ext cx="1225627" cy="973206"/>
      </dsp:txXfrm>
    </dsp:sp>
    <dsp:sp modelId="{3592002C-AB47-3B49-94A7-A64647AFAB1A}">
      <dsp:nvSpPr>
        <dsp:cNvPr id="0" name=""/>
        <dsp:cNvSpPr/>
      </dsp:nvSpPr>
      <dsp:spPr>
        <a:xfrm>
          <a:off x="5515981" y="1443"/>
          <a:ext cx="972720" cy="972720"/>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US" sz="1100" kern="1200" dirty="0" err="1">
              <a:solidFill>
                <a:schemeClr val="tx1"/>
              </a:solidFill>
              <a:latin typeface="Arial" charset="0"/>
              <a:ea typeface="Arial" charset="0"/>
              <a:cs typeface="Arial" charset="0"/>
            </a:rPr>
            <a:t>Evaluaci</a:t>
          </a:r>
          <a:r>
            <a:rPr lang="es-ES" sz="1100" kern="1200" dirty="0" err="1">
              <a:solidFill>
                <a:schemeClr val="tx1"/>
              </a:solidFill>
              <a:latin typeface="Arial" charset="0"/>
              <a:ea typeface="Arial" charset="0"/>
              <a:cs typeface="Arial" charset="0"/>
            </a:rPr>
            <a:t>ón</a:t>
          </a:r>
          <a:r>
            <a:rPr lang="es-ES" sz="1100" kern="1200" dirty="0">
              <a:solidFill>
                <a:schemeClr val="tx1"/>
              </a:solidFill>
              <a:latin typeface="Arial" charset="0"/>
              <a:ea typeface="Arial" charset="0"/>
              <a:cs typeface="Arial" charset="0"/>
            </a:rPr>
            <a:t> Sumativa</a:t>
          </a:r>
          <a:endParaRPr lang="en-US" sz="1100" kern="1200" dirty="0">
            <a:solidFill>
              <a:schemeClr val="tx1"/>
            </a:solidFill>
            <a:latin typeface="Arial" charset="0"/>
            <a:ea typeface="Arial" charset="0"/>
            <a:cs typeface="Arial" charset="0"/>
          </a:endParaRPr>
        </a:p>
      </dsp:txBody>
      <dsp:txXfrm>
        <a:off x="5658433" y="143895"/>
        <a:ext cx="687816" cy="6878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DF5E68-4383-471F-B9E3-216E2E791436}">
      <dsp:nvSpPr>
        <dsp:cNvPr id="0" name=""/>
        <dsp:cNvSpPr/>
      </dsp:nvSpPr>
      <dsp:spPr>
        <a:xfrm>
          <a:off x="429703" y="689717"/>
          <a:ext cx="1629707" cy="1344168"/>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es-CL" sz="1200" kern="1200" dirty="0">
              <a:solidFill>
                <a:sysClr val="windowText" lastClr="000000">
                  <a:hueOff val="0"/>
                  <a:satOff val="0"/>
                  <a:lumOff val="0"/>
                  <a:alphaOff val="0"/>
                </a:sysClr>
              </a:solidFill>
              <a:latin typeface="Calibri"/>
              <a:ea typeface="+mn-ea"/>
              <a:cs typeface="+mn-cs"/>
            </a:rPr>
            <a:t>¿Cómo aprende cada estudiante?</a:t>
          </a:r>
        </a:p>
      </dsp:txBody>
      <dsp:txXfrm>
        <a:off x="460636" y="720650"/>
        <a:ext cx="1567841" cy="994266"/>
      </dsp:txXfrm>
    </dsp:sp>
    <dsp:sp modelId="{D6F8C01C-CBEC-4E6D-9C5D-55D419DD3D54}">
      <dsp:nvSpPr>
        <dsp:cNvPr id="0" name=""/>
        <dsp:cNvSpPr/>
      </dsp:nvSpPr>
      <dsp:spPr>
        <a:xfrm>
          <a:off x="1308181" y="884967"/>
          <a:ext cx="1996882" cy="1996882"/>
        </a:xfrm>
        <a:prstGeom prst="leftCircularArrow">
          <a:avLst>
            <a:gd name="adj1" fmla="val 4161"/>
            <a:gd name="adj2" fmla="val 524601"/>
            <a:gd name="adj3" fmla="val 2302005"/>
            <a:gd name="adj4" fmla="val 9026382"/>
            <a:gd name="adj5" fmla="val 4855"/>
          </a:avLst>
        </a:prstGeom>
        <a:solidFill>
          <a:srgbClr val="8064A2">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0B4BE1BC-18CA-43FD-84A7-C2301DAA5F85}">
      <dsp:nvSpPr>
        <dsp:cNvPr id="0" name=""/>
        <dsp:cNvSpPr/>
      </dsp:nvSpPr>
      <dsp:spPr>
        <a:xfrm>
          <a:off x="791861" y="1755648"/>
          <a:ext cx="1448629" cy="576072"/>
        </a:xfrm>
        <a:prstGeom prst="roundRect">
          <a:avLst>
            <a:gd name="adj" fmla="val 1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s-CL" sz="1000" kern="1200">
              <a:solidFill>
                <a:sysClr val="window" lastClr="FFFFFF"/>
              </a:solidFill>
              <a:latin typeface="Calibri"/>
              <a:ea typeface="+mn-ea"/>
              <a:cs typeface="+mn-cs"/>
            </a:rPr>
            <a:t>Progreso del aprendizaje </a:t>
          </a:r>
        </a:p>
      </dsp:txBody>
      <dsp:txXfrm>
        <a:off x="808734" y="1772521"/>
        <a:ext cx="1414883" cy="542326"/>
      </dsp:txXfrm>
    </dsp:sp>
    <dsp:sp modelId="{A4FBBC3B-6F0C-4B1A-B43D-07EC85EF037F}">
      <dsp:nvSpPr>
        <dsp:cNvPr id="0" name=""/>
        <dsp:cNvSpPr/>
      </dsp:nvSpPr>
      <dsp:spPr>
        <a:xfrm>
          <a:off x="2634825" y="576641"/>
          <a:ext cx="1629707" cy="1588174"/>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2232385"/>
              <a:satOff val="13449"/>
              <a:lumOff val="1078"/>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es-CL" sz="1200" kern="1200" dirty="0">
              <a:solidFill>
                <a:sysClr val="windowText" lastClr="000000">
                  <a:hueOff val="0"/>
                  <a:satOff val="0"/>
                  <a:lumOff val="0"/>
                  <a:alphaOff val="0"/>
                </a:sysClr>
              </a:solidFill>
              <a:latin typeface="Calibri"/>
              <a:ea typeface="+mn-ea"/>
              <a:cs typeface="+mn-cs"/>
            </a:rPr>
            <a:t>¿Cuál es el avance de cada estudiante según su propio aprendizaje?</a:t>
          </a:r>
        </a:p>
      </dsp:txBody>
      <dsp:txXfrm>
        <a:off x="2671373" y="953512"/>
        <a:ext cx="1556611" cy="1174755"/>
      </dsp:txXfrm>
    </dsp:sp>
    <dsp:sp modelId="{48C79A0A-9DFB-4E86-9EC5-732BCAFB6167}">
      <dsp:nvSpPr>
        <dsp:cNvPr id="0" name=""/>
        <dsp:cNvSpPr/>
      </dsp:nvSpPr>
      <dsp:spPr>
        <a:xfrm rot="260314">
          <a:off x="3615692" y="-218797"/>
          <a:ext cx="2772844" cy="2772844"/>
        </a:xfrm>
        <a:prstGeom prst="circularArrow">
          <a:avLst>
            <a:gd name="adj1" fmla="val 2998"/>
            <a:gd name="adj2" fmla="val 367595"/>
            <a:gd name="adj3" fmla="val 19458221"/>
            <a:gd name="adj4" fmla="val 12576838"/>
            <a:gd name="adj5" fmla="val 3498"/>
          </a:avLst>
        </a:prstGeom>
        <a:solidFill>
          <a:srgbClr val="8064A2">
            <a:hueOff val="-4464770"/>
            <a:satOff val="26899"/>
            <a:lumOff val="2156"/>
            <a:alphaOff val="0"/>
          </a:srgbClr>
        </a:solidFill>
        <a:ln>
          <a:noFill/>
        </a:ln>
        <a:effectLst/>
      </dsp:spPr>
      <dsp:style>
        <a:lnRef idx="0">
          <a:scrgbClr r="0" g="0" b="0"/>
        </a:lnRef>
        <a:fillRef idx="1">
          <a:scrgbClr r="0" g="0" b="0"/>
        </a:fillRef>
        <a:effectRef idx="0">
          <a:scrgbClr r="0" g="0" b="0"/>
        </a:effectRef>
        <a:fontRef idx="minor">
          <a:schemeClr val="lt1"/>
        </a:fontRef>
      </dsp:style>
    </dsp:sp>
    <dsp:sp modelId="{5D307D5D-9F70-4AE3-84AD-469B0710A0E9}">
      <dsp:nvSpPr>
        <dsp:cNvPr id="0" name=""/>
        <dsp:cNvSpPr/>
      </dsp:nvSpPr>
      <dsp:spPr>
        <a:xfrm>
          <a:off x="2996982" y="410948"/>
          <a:ext cx="1448629" cy="576072"/>
        </a:xfrm>
        <a:prstGeom prst="roundRect">
          <a:avLst>
            <a:gd name="adj" fmla="val 10000"/>
          </a:avLst>
        </a:prstGeom>
        <a:solidFill>
          <a:srgbClr val="8064A2">
            <a:hueOff val="-2232385"/>
            <a:satOff val="13449"/>
            <a:lumOff val="1078"/>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s-CL" sz="1000" kern="1200">
              <a:solidFill>
                <a:sysClr val="window" lastClr="FFFFFF"/>
              </a:solidFill>
              <a:latin typeface="Calibri"/>
              <a:ea typeface="+mn-ea"/>
              <a:cs typeface="+mn-cs"/>
            </a:rPr>
            <a:t>Progreso del aprendizaje </a:t>
          </a:r>
        </a:p>
      </dsp:txBody>
      <dsp:txXfrm>
        <a:off x="3013855" y="427821"/>
        <a:ext cx="1414883" cy="542326"/>
      </dsp:txXfrm>
    </dsp:sp>
    <dsp:sp modelId="{0A04AD08-8470-4302-A825-47E1EA7988FC}">
      <dsp:nvSpPr>
        <dsp:cNvPr id="0" name=""/>
        <dsp:cNvSpPr/>
      </dsp:nvSpPr>
      <dsp:spPr>
        <a:xfrm>
          <a:off x="4839946" y="699516"/>
          <a:ext cx="2617049" cy="1344168"/>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4464770"/>
              <a:satOff val="26899"/>
              <a:lumOff val="2156"/>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es-CL" sz="1200" kern="1200" dirty="0">
              <a:solidFill>
                <a:sysClr val="windowText" lastClr="000000">
                  <a:hueOff val="0"/>
                  <a:satOff val="0"/>
                  <a:lumOff val="0"/>
                  <a:alphaOff val="0"/>
                </a:sysClr>
              </a:solidFill>
              <a:latin typeface="Calibri"/>
              <a:ea typeface="+mn-ea"/>
              <a:cs typeface="+mn-cs"/>
            </a:rPr>
            <a:t>¿Qué logró hacer cada uno/a de los y las estudiantes?</a:t>
          </a:r>
        </a:p>
        <a:p>
          <a:pPr marL="114300" lvl="1" indent="-114300" algn="l" defTabSz="533400">
            <a:lnSpc>
              <a:spcPct val="90000"/>
            </a:lnSpc>
            <a:spcBef>
              <a:spcPct val="0"/>
            </a:spcBef>
            <a:spcAft>
              <a:spcPct val="15000"/>
            </a:spcAft>
            <a:buChar char="••"/>
          </a:pPr>
          <a:r>
            <a:rPr lang="es-CL" sz="1200" kern="1200" dirty="0">
              <a:solidFill>
                <a:sysClr val="windowText" lastClr="000000">
                  <a:hueOff val="0"/>
                  <a:satOff val="0"/>
                  <a:lumOff val="0"/>
                  <a:alphaOff val="0"/>
                </a:sysClr>
              </a:solidFill>
              <a:latin typeface="Calibri"/>
              <a:ea typeface="+mn-ea"/>
              <a:cs typeface="+mn-cs"/>
            </a:rPr>
            <a:t>¿Cómo evalúo metas individuales en relación a un objetivo de aprendizaje común? </a:t>
          </a:r>
        </a:p>
      </dsp:txBody>
      <dsp:txXfrm>
        <a:off x="4870879" y="730449"/>
        <a:ext cx="2555183" cy="994266"/>
      </dsp:txXfrm>
    </dsp:sp>
    <dsp:sp modelId="{40D484F7-085C-4283-905D-735FD84E4737}">
      <dsp:nvSpPr>
        <dsp:cNvPr id="0" name=""/>
        <dsp:cNvSpPr/>
      </dsp:nvSpPr>
      <dsp:spPr>
        <a:xfrm>
          <a:off x="6316599" y="1885586"/>
          <a:ext cx="1448629" cy="576072"/>
        </a:xfrm>
        <a:prstGeom prst="roundRect">
          <a:avLst>
            <a:gd name="adj" fmla="val 10000"/>
          </a:avLst>
        </a:prstGeom>
        <a:solidFill>
          <a:srgbClr val="8064A2">
            <a:hueOff val="-4464770"/>
            <a:satOff val="26899"/>
            <a:lumOff val="2156"/>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s-CL" sz="1000" kern="1200">
              <a:solidFill>
                <a:sysClr val="window" lastClr="FFFFFF"/>
              </a:solidFill>
              <a:latin typeface="Calibri"/>
              <a:ea typeface="+mn-ea"/>
              <a:cs typeface="+mn-cs"/>
            </a:rPr>
            <a:t>Producto o logro de aprendizaje </a:t>
          </a:r>
        </a:p>
      </dsp:txBody>
      <dsp:txXfrm>
        <a:off x="6333472" y="1902459"/>
        <a:ext cx="1414883" cy="5423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6291FE-4C39-46D7-BD72-B8F00EA9F00C}">
      <dsp:nvSpPr>
        <dsp:cNvPr id="0" name=""/>
        <dsp:cNvSpPr/>
      </dsp:nvSpPr>
      <dsp:spPr>
        <a:xfrm>
          <a:off x="554637" y="1091"/>
          <a:ext cx="1700889" cy="1020533"/>
        </a:xfrm>
        <a:prstGeom prst="roundRect">
          <a:avLst>
            <a:gd name="adj" fmla="val 10000"/>
          </a:avLst>
        </a:prstGeom>
        <a:solidFill>
          <a:schemeClr val="accen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CO" sz="1000" kern="1200" dirty="0">
              <a:solidFill>
                <a:schemeClr val="tx1"/>
              </a:solidFill>
              <a:latin typeface="Calibri"/>
              <a:ea typeface="+mn-ea"/>
              <a:cs typeface="+mn-cs"/>
            </a:rPr>
            <a:t>Mejorar algo que está en proceso (</a:t>
          </a:r>
          <a:r>
            <a:rPr lang="es-CO" sz="1000" kern="1200" dirty="0" err="1">
              <a:solidFill>
                <a:schemeClr val="tx1"/>
              </a:solidFill>
              <a:latin typeface="Calibri"/>
              <a:ea typeface="+mn-ea"/>
              <a:cs typeface="+mn-cs"/>
            </a:rPr>
            <a:t>Scriven</a:t>
          </a:r>
          <a:r>
            <a:rPr lang="es-CO" sz="1000" kern="1200" dirty="0">
              <a:solidFill>
                <a:schemeClr val="tx1"/>
              </a:solidFill>
              <a:latin typeface="Calibri"/>
              <a:ea typeface="+mn-ea"/>
              <a:cs typeface="+mn-cs"/>
            </a:rPr>
            <a:t>, 1967)</a:t>
          </a:r>
        </a:p>
      </dsp:txBody>
      <dsp:txXfrm>
        <a:off x="584527" y="30981"/>
        <a:ext cx="1641109" cy="960753"/>
      </dsp:txXfrm>
    </dsp:sp>
    <dsp:sp modelId="{25F5C0C2-0290-4C6B-9C18-D8E2F432136F}">
      <dsp:nvSpPr>
        <dsp:cNvPr id="0" name=""/>
        <dsp:cNvSpPr/>
      </dsp:nvSpPr>
      <dsp:spPr>
        <a:xfrm>
          <a:off x="2405205" y="300448"/>
          <a:ext cx="360588" cy="421820"/>
        </a:xfrm>
        <a:prstGeom prst="rightArrow">
          <a:avLst>
            <a:gd name="adj1" fmla="val 60000"/>
            <a:gd name="adj2" fmla="val 50000"/>
          </a:avLst>
        </a:prstGeom>
        <a:solidFill>
          <a:schemeClr val="accent1">
            <a:shade val="9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CO" sz="800" kern="1200"/>
        </a:p>
      </dsp:txBody>
      <dsp:txXfrm>
        <a:off x="2405205" y="384812"/>
        <a:ext cx="252412" cy="253092"/>
      </dsp:txXfrm>
    </dsp:sp>
    <dsp:sp modelId="{60C4A9BB-BC9E-4FFC-ACFF-AD458C14059E}">
      <dsp:nvSpPr>
        <dsp:cNvPr id="0" name=""/>
        <dsp:cNvSpPr/>
      </dsp:nvSpPr>
      <dsp:spPr>
        <a:xfrm>
          <a:off x="2935883" y="1091"/>
          <a:ext cx="1700889" cy="1020533"/>
        </a:xfrm>
        <a:prstGeom prst="roundRect">
          <a:avLst>
            <a:gd name="adj" fmla="val 10000"/>
          </a:avLst>
        </a:prstGeom>
        <a:solidFill>
          <a:schemeClr val="accent1">
            <a:alpha val="90000"/>
            <a:hueOff val="0"/>
            <a:satOff val="0"/>
            <a:lumOff val="0"/>
            <a:alphaOff val="-6667"/>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CL" sz="1000" kern="1200" dirty="0">
              <a:solidFill>
                <a:schemeClr val="tx1"/>
              </a:solidFill>
              <a:latin typeface="Calibri"/>
              <a:ea typeface="+mn-ea"/>
              <a:cs typeface="+mn-cs"/>
            </a:rPr>
            <a:t>Importancia de la retroalimentación para los estudiantes (Black y William, 1998)</a:t>
          </a:r>
          <a:endParaRPr lang="es-CO" sz="1000" kern="1200" dirty="0">
            <a:solidFill>
              <a:schemeClr val="tx1"/>
            </a:solidFill>
            <a:latin typeface="Calibri"/>
            <a:ea typeface="+mn-ea"/>
            <a:cs typeface="+mn-cs"/>
          </a:endParaRPr>
        </a:p>
      </dsp:txBody>
      <dsp:txXfrm>
        <a:off x="2965773" y="30981"/>
        <a:ext cx="1641109" cy="960753"/>
      </dsp:txXfrm>
    </dsp:sp>
    <dsp:sp modelId="{EC19904A-1361-47EC-878A-3C8787B824C7}">
      <dsp:nvSpPr>
        <dsp:cNvPr id="0" name=""/>
        <dsp:cNvSpPr/>
      </dsp:nvSpPr>
      <dsp:spPr>
        <a:xfrm>
          <a:off x="4786451" y="300448"/>
          <a:ext cx="360588" cy="421820"/>
        </a:xfrm>
        <a:prstGeom prst="rightArrow">
          <a:avLst>
            <a:gd name="adj1" fmla="val 60000"/>
            <a:gd name="adj2" fmla="val 50000"/>
          </a:avLst>
        </a:prstGeom>
        <a:solidFill>
          <a:schemeClr val="accent1">
            <a:shade val="90000"/>
            <a:hueOff val="70183"/>
            <a:satOff val="-643"/>
            <a:lumOff val="555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a:off x="4786451" y="384812"/>
        <a:ext cx="252412" cy="253092"/>
      </dsp:txXfrm>
    </dsp:sp>
    <dsp:sp modelId="{00D9648A-84BD-4892-9261-45622F9F2D01}">
      <dsp:nvSpPr>
        <dsp:cNvPr id="0" name=""/>
        <dsp:cNvSpPr/>
      </dsp:nvSpPr>
      <dsp:spPr>
        <a:xfrm>
          <a:off x="5317128" y="1091"/>
          <a:ext cx="1700889" cy="1020533"/>
        </a:xfrm>
        <a:prstGeom prst="roundRect">
          <a:avLst>
            <a:gd name="adj" fmla="val 10000"/>
          </a:avLst>
        </a:prstGeom>
        <a:solidFill>
          <a:schemeClr val="accent1">
            <a:alpha val="90000"/>
            <a:hueOff val="0"/>
            <a:satOff val="0"/>
            <a:lumOff val="0"/>
            <a:alphaOff val="-13333"/>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CL" sz="1000" kern="1200" dirty="0">
              <a:solidFill>
                <a:schemeClr val="tx1"/>
              </a:solidFill>
              <a:latin typeface="Calibri"/>
              <a:ea typeface="+mn-ea"/>
              <a:cs typeface="+mn-cs"/>
            </a:rPr>
            <a:t>Estudiante como participante, evaluador y mediador de su proceso de aprendizaje (</a:t>
          </a:r>
          <a:r>
            <a:rPr lang="es-CL" sz="1000" kern="1200" dirty="0" err="1">
              <a:solidFill>
                <a:schemeClr val="tx1"/>
              </a:solidFill>
              <a:latin typeface="Calibri"/>
              <a:ea typeface="+mn-ea"/>
              <a:cs typeface="+mn-cs"/>
            </a:rPr>
            <a:t>Broadfoot</a:t>
          </a:r>
          <a:r>
            <a:rPr lang="es-CL" sz="1000" kern="1200" dirty="0">
              <a:solidFill>
                <a:schemeClr val="tx1"/>
              </a:solidFill>
              <a:latin typeface="Calibri"/>
              <a:ea typeface="+mn-ea"/>
              <a:cs typeface="+mn-cs"/>
            </a:rPr>
            <a:t>, 2002</a:t>
          </a:r>
          <a:endParaRPr lang="es-CO" sz="1000" kern="1200" dirty="0">
            <a:solidFill>
              <a:schemeClr val="tx1"/>
            </a:solidFill>
            <a:latin typeface="Calibri"/>
            <a:ea typeface="+mn-ea"/>
            <a:cs typeface="+mn-cs"/>
          </a:endParaRPr>
        </a:p>
      </dsp:txBody>
      <dsp:txXfrm>
        <a:off x="5347018" y="30981"/>
        <a:ext cx="1641109" cy="960753"/>
      </dsp:txXfrm>
    </dsp:sp>
    <dsp:sp modelId="{4FBB97AE-C350-4A77-A754-06686D1199A6}">
      <dsp:nvSpPr>
        <dsp:cNvPr id="0" name=""/>
        <dsp:cNvSpPr/>
      </dsp:nvSpPr>
      <dsp:spPr>
        <a:xfrm rot="5364970">
          <a:off x="6032787" y="958160"/>
          <a:ext cx="262388" cy="421820"/>
        </a:xfrm>
        <a:prstGeom prst="rightArrow">
          <a:avLst>
            <a:gd name="adj1" fmla="val 60000"/>
            <a:gd name="adj2" fmla="val 50000"/>
          </a:avLst>
        </a:prstGeom>
        <a:solidFill>
          <a:schemeClr val="accent1">
            <a:shade val="90000"/>
            <a:hueOff val="140366"/>
            <a:satOff val="-1286"/>
            <a:lumOff val="11102"/>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rot="-5400000">
        <a:off x="6037034" y="1037878"/>
        <a:ext cx="253092" cy="183672"/>
      </dsp:txXfrm>
    </dsp:sp>
    <dsp:sp modelId="{EEA07B83-33B0-4D6E-A04E-6C4ADA8F1CB9}">
      <dsp:nvSpPr>
        <dsp:cNvPr id="0" name=""/>
        <dsp:cNvSpPr/>
      </dsp:nvSpPr>
      <dsp:spPr>
        <a:xfrm>
          <a:off x="5332572" y="1516672"/>
          <a:ext cx="1700889" cy="1020533"/>
        </a:xfrm>
        <a:prstGeom prst="roundRect">
          <a:avLst>
            <a:gd name="adj" fmla="val 10000"/>
          </a:avLst>
        </a:prstGeom>
        <a:solidFill>
          <a:schemeClr val="accent1">
            <a:alpha val="90000"/>
            <a:hueOff val="0"/>
            <a:satOff val="0"/>
            <a:lumOff val="0"/>
            <a:alphaOff val="-2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CO" sz="1000" kern="1200" dirty="0">
              <a:solidFill>
                <a:schemeClr val="tx1"/>
              </a:solidFill>
              <a:latin typeface="Calibri"/>
              <a:ea typeface="+mn-ea"/>
              <a:cs typeface="+mn-cs"/>
            </a:rPr>
            <a:t>Adaptar los procesos didácticos y metodológicos a los progresos y necesidades de los estudiantes (Escudero, 2003)</a:t>
          </a:r>
        </a:p>
      </dsp:txBody>
      <dsp:txXfrm>
        <a:off x="5362462" y="1546562"/>
        <a:ext cx="1641109" cy="960753"/>
      </dsp:txXfrm>
    </dsp:sp>
    <dsp:sp modelId="{6E8CD16B-6E2B-4664-8FA6-4332940CB6B2}">
      <dsp:nvSpPr>
        <dsp:cNvPr id="0" name=""/>
        <dsp:cNvSpPr/>
      </dsp:nvSpPr>
      <dsp:spPr>
        <a:xfrm rot="10777980">
          <a:off x="4799135" y="1823686"/>
          <a:ext cx="376967" cy="421820"/>
        </a:xfrm>
        <a:prstGeom prst="rightArrow">
          <a:avLst>
            <a:gd name="adj1" fmla="val 60000"/>
            <a:gd name="adj2" fmla="val 50000"/>
          </a:avLst>
        </a:prstGeom>
        <a:solidFill>
          <a:schemeClr val="accent1">
            <a:shade val="90000"/>
            <a:hueOff val="210549"/>
            <a:satOff val="-1929"/>
            <a:lumOff val="16652"/>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CO" sz="800" kern="1200"/>
        </a:p>
      </dsp:txBody>
      <dsp:txXfrm rot="10800000">
        <a:off x="4912224" y="1907688"/>
        <a:ext cx="263877" cy="253092"/>
      </dsp:txXfrm>
    </dsp:sp>
    <dsp:sp modelId="{C897E192-AA37-4413-9005-34E81F4B612F}">
      <dsp:nvSpPr>
        <dsp:cNvPr id="0" name=""/>
        <dsp:cNvSpPr/>
      </dsp:nvSpPr>
      <dsp:spPr>
        <a:xfrm>
          <a:off x="2920439" y="1532123"/>
          <a:ext cx="1700889" cy="1020533"/>
        </a:xfrm>
        <a:prstGeom prst="roundRect">
          <a:avLst>
            <a:gd name="adj" fmla="val 10000"/>
          </a:avLst>
        </a:prstGeom>
        <a:solidFill>
          <a:schemeClr val="accent1">
            <a:alpha val="90000"/>
            <a:hueOff val="0"/>
            <a:satOff val="0"/>
            <a:lumOff val="0"/>
            <a:alphaOff val="-26667"/>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CL" sz="1000" kern="1200" dirty="0">
              <a:solidFill>
                <a:schemeClr val="tx1"/>
              </a:solidFill>
              <a:latin typeface="Calibri"/>
              <a:ea typeface="+mn-ea"/>
              <a:cs typeface="+mn-cs"/>
            </a:rPr>
            <a:t>Reorientar las estrategias del profesor para lograr el aprendizaje de los estudiantes (Ríos, 2008)</a:t>
          </a:r>
          <a:endParaRPr lang="es-CO" sz="1000" kern="1200" dirty="0">
            <a:solidFill>
              <a:schemeClr val="tx1"/>
            </a:solidFill>
            <a:latin typeface="Calibri"/>
            <a:ea typeface="+mn-ea"/>
            <a:cs typeface="+mn-cs"/>
          </a:endParaRPr>
        </a:p>
      </dsp:txBody>
      <dsp:txXfrm>
        <a:off x="2950329" y="1562013"/>
        <a:ext cx="1641109" cy="960753"/>
      </dsp:txXfrm>
    </dsp:sp>
    <dsp:sp modelId="{A97E5E6D-2119-4BF0-9372-C2F2BFF958EA}">
      <dsp:nvSpPr>
        <dsp:cNvPr id="0" name=""/>
        <dsp:cNvSpPr/>
      </dsp:nvSpPr>
      <dsp:spPr>
        <a:xfrm rot="10822748">
          <a:off x="2444917" y="1823817"/>
          <a:ext cx="336039" cy="421820"/>
        </a:xfrm>
        <a:prstGeom prst="rightArrow">
          <a:avLst>
            <a:gd name="adj1" fmla="val 60000"/>
            <a:gd name="adj2" fmla="val 50000"/>
          </a:avLst>
        </a:prstGeom>
        <a:solidFill>
          <a:schemeClr val="accent1">
            <a:shade val="90000"/>
            <a:hueOff val="280732"/>
            <a:satOff val="-2572"/>
            <a:lumOff val="2220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rot="10800000">
        <a:off x="2545728" y="1908515"/>
        <a:ext cx="235227" cy="253092"/>
      </dsp:txXfrm>
    </dsp:sp>
    <dsp:sp modelId="{75BCF243-DF19-4AC4-98B7-7974EB1E8DFF}">
      <dsp:nvSpPr>
        <dsp:cNvPr id="0" name=""/>
        <dsp:cNvSpPr/>
      </dsp:nvSpPr>
      <dsp:spPr>
        <a:xfrm>
          <a:off x="585526" y="1516672"/>
          <a:ext cx="1700889" cy="1020533"/>
        </a:xfrm>
        <a:prstGeom prst="roundRect">
          <a:avLst>
            <a:gd name="adj" fmla="val 10000"/>
          </a:avLst>
        </a:prstGeom>
        <a:solidFill>
          <a:schemeClr val="accent1">
            <a:alpha val="90000"/>
            <a:hueOff val="0"/>
            <a:satOff val="0"/>
            <a:lumOff val="0"/>
            <a:alphaOff val="-33333"/>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CO" sz="1000" kern="1200" dirty="0">
              <a:solidFill>
                <a:schemeClr val="tx1"/>
              </a:solidFill>
              <a:latin typeface="Calibri"/>
              <a:ea typeface="+mn-ea"/>
              <a:cs typeface="+mn-cs"/>
            </a:rPr>
            <a:t>Utilización de la información entregada por la evaluación formativa para realizar ajustes (</a:t>
          </a:r>
          <a:r>
            <a:rPr lang="es-CO" sz="1000" kern="1200" dirty="0" err="1">
              <a:solidFill>
                <a:schemeClr val="tx1"/>
              </a:solidFill>
              <a:latin typeface="Calibri"/>
              <a:ea typeface="+mn-ea"/>
              <a:cs typeface="+mn-cs"/>
            </a:rPr>
            <a:t>Popham</a:t>
          </a:r>
          <a:r>
            <a:rPr lang="es-CO" sz="1000" kern="1200" dirty="0">
              <a:solidFill>
                <a:schemeClr val="tx1"/>
              </a:solidFill>
              <a:latin typeface="Calibri"/>
              <a:ea typeface="+mn-ea"/>
              <a:cs typeface="+mn-cs"/>
            </a:rPr>
            <a:t>, 2013</a:t>
          </a:r>
          <a:r>
            <a:rPr lang="es-CO" sz="1000" kern="1200" dirty="0">
              <a:latin typeface="Calibri"/>
              <a:ea typeface="+mn-ea"/>
              <a:cs typeface="+mn-cs"/>
            </a:rPr>
            <a:t>) </a:t>
          </a:r>
        </a:p>
      </dsp:txBody>
      <dsp:txXfrm>
        <a:off x="615416" y="1546562"/>
        <a:ext cx="1641109" cy="960753"/>
      </dsp:txXfrm>
    </dsp:sp>
    <dsp:sp modelId="{A169A93A-CDA5-4C06-A6BE-4811882E90BD}">
      <dsp:nvSpPr>
        <dsp:cNvPr id="0" name=""/>
        <dsp:cNvSpPr/>
      </dsp:nvSpPr>
      <dsp:spPr>
        <a:xfrm rot="5504131">
          <a:off x="1278195" y="2572967"/>
          <a:ext cx="269681" cy="421820"/>
        </a:xfrm>
        <a:prstGeom prst="rightArrow">
          <a:avLst>
            <a:gd name="adj1" fmla="val 60000"/>
            <a:gd name="adj2" fmla="val 50000"/>
          </a:avLst>
        </a:prstGeom>
        <a:solidFill>
          <a:schemeClr val="accent1">
            <a:shade val="90000"/>
            <a:hueOff val="350915"/>
            <a:satOff val="-3215"/>
            <a:lumOff val="27754"/>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CO" sz="800" kern="1200"/>
        </a:p>
      </dsp:txBody>
      <dsp:txXfrm rot="-5400000">
        <a:off x="1287715" y="2649055"/>
        <a:ext cx="253092" cy="188777"/>
      </dsp:txXfrm>
    </dsp:sp>
    <dsp:sp modelId="{B2CD50C8-E9ED-4F5F-A450-2B3B094B27AC}">
      <dsp:nvSpPr>
        <dsp:cNvPr id="0" name=""/>
        <dsp:cNvSpPr/>
      </dsp:nvSpPr>
      <dsp:spPr>
        <a:xfrm>
          <a:off x="539193" y="3045806"/>
          <a:ext cx="1700889" cy="1020533"/>
        </a:xfrm>
        <a:prstGeom prst="roundRect">
          <a:avLst>
            <a:gd name="adj" fmla="val 10000"/>
          </a:avLst>
        </a:prstGeom>
        <a:solidFill>
          <a:schemeClr val="accent1">
            <a:alpha val="90000"/>
            <a:hueOff val="0"/>
            <a:satOff val="0"/>
            <a:lumOff val="0"/>
            <a:alphaOff val="-4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CO" sz="1000" kern="1200" dirty="0">
              <a:solidFill>
                <a:schemeClr val="tx1"/>
              </a:solidFill>
              <a:latin typeface="+mn-lt"/>
              <a:ea typeface="+mn-ea"/>
              <a:cs typeface="+mn-cs"/>
            </a:rPr>
            <a:t>Profesores y estudiantes comparten metas de aprendizaje y evalúan constantemente sus avances  (Agencia de la Calidad </a:t>
          </a:r>
          <a:r>
            <a:rPr lang="es-CO" sz="1000" kern="1200" dirty="0">
              <a:solidFill>
                <a:schemeClr val="tx1"/>
              </a:solidFill>
              <a:latin typeface="Calibri"/>
              <a:ea typeface="+mn-ea"/>
              <a:cs typeface="+mn-cs"/>
            </a:rPr>
            <a:t>2016</a:t>
          </a:r>
          <a:r>
            <a:rPr lang="es-CO" sz="1000" kern="1200" dirty="0">
              <a:latin typeface="Calibri"/>
              <a:ea typeface="+mn-ea"/>
              <a:cs typeface="+mn-cs"/>
            </a:rPr>
            <a:t>)</a:t>
          </a:r>
        </a:p>
      </dsp:txBody>
      <dsp:txXfrm>
        <a:off x="569083" y="3075696"/>
        <a:ext cx="1641109" cy="9607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A0F0EC-1267-4EB6-A404-4D00DA2B6EE1}">
      <dsp:nvSpPr>
        <dsp:cNvPr id="0" name=""/>
        <dsp:cNvSpPr/>
      </dsp:nvSpPr>
      <dsp:spPr>
        <a:xfrm>
          <a:off x="0" y="279512"/>
          <a:ext cx="6705600" cy="4329000"/>
        </a:xfrm>
        <a:prstGeom prst="round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s-ES" sz="2500" kern="1200" dirty="0">
              <a:latin typeface="Times New Roman" pitchFamily="18" charset="0"/>
              <a:cs typeface="Times New Roman" pitchFamily="18" charset="0"/>
            </a:rPr>
            <a:t>“En las pruebas de lenguaje, al final de ellas hay un apartado donde cada uno se autoevalúa y se otorga un puntaje que influye en el total de la prueba. Son 6 puntos, donde 6 equivale a ‘excelente’ y 1 es igual a ‘malo’. Una vez me saqué un 3.9 y marqué ‘irregular’. Sé que si hubiese marcado ‘bueno’ me habría sacado un 4.0. Me molestó un poco, pero después pensé que era cierto que había trabajado de forma ‘irregular’, así que era lo que correspondía”.  (</a:t>
          </a:r>
          <a:r>
            <a:rPr lang="es-ES" sz="2500" b="1" kern="1200" dirty="0">
              <a:latin typeface="Times New Roman" pitchFamily="18" charset="0"/>
              <a:cs typeface="Times New Roman" pitchFamily="18" charset="0"/>
            </a:rPr>
            <a:t>estudiante de 8º básico</a:t>
          </a:r>
          <a:r>
            <a:rPr lang="es-ES" sz="2500" kern="1200" dirty="0">
              <a:latin typeface="Times New Roman" pitchFamily="18" charset="0"/>
              <a:cs typeface="Times New Roman" pitchFamily="18" charset="0"/>
            </a:rPr>
            <a:t>).</a:t>
          </a:r>
          <a:endParaRPr lang="es-ES" sz="2500" kern="1200" dirty="0"/>
        </a:p>
      </dsp:txBody>
      <dsp:txXfrm>
        <a:off x="211324" y="490836"/>
        <a:ext cx="6282952" cy="39063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77D27D-2D8C-4A8A-B60A-691F2EF106EB}">
      <dsp:nvSpPr>
        <dsp:cNvPr id="0" name=""/>
        <dsp:cNvSpPr/>
      </dsp:nvSpPr>
      <dsp:spPr>
        <a:xfrm>
          <a:off x="0" y="188451"/>
          <a:ext cx="7008440" cy="4447633"/>
        </a:xfrm>
        <a:prstGeom prst="roundRect">
          <a:avLst/>
        </a:prstGeom>
        <a:solidFill>
          <a:schemeClr val="accent6">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s-ES" sz="2600" kern="1200" dirty="0">
              <a:latin typeface="Times New Roman" pitchFamily="18" charset="0"/>
              <a:cs typeface="Times New Roman" pitchFamily="18" charset="0"/>
            </a:rPr>
            <a:t>“Lo bueno también es que la autoevaluación puede ser principalmente en lo valórico, pero igual en lo académico a uno le pasa que se autoevalúa. Antes de la prueba, nervioso, uno piensa: cómo te va a ir, y uno empieza a pesar “¿estudié? ¿hice las guías?” y al contrario cuando uno está tranquilo:” ah, porque hice el trabajo, estudié”. Entonces hay una autoevaluación constante que uno muchas veces no se da cuenta” (</a:t>
          </a:r>
          <a:r>
            <a:rPr lang="es-ES" sz="2600" b="1" kern="1200" dirty="0">
              <a:latin typeface="Times New Roman" pitchFamily="18" charset="0"/>
              <a:cs typeface="Times New Roman" pitchFamily="18" charset="0"/>
            </a:rPr>
            <a:t>estudiante de 3º medio</a:t>
          </a:r>
          <a:r>
            <a:rPr lang="es-ES" sz="2600" kern="1200" dirty="0">
              <a:latin typeface="Times New Roman" pitchFamily="18" charset="0"/>
              <a:cs typeface="Times New Roman" pitchFamily="18" charset="0"/>
            </a:rPr>
            <a:t>).	</a:t>
          </a:r>
          <a:endParaRPr lang="es-ES" sz="2600" kern="1200" dirty="0"/>
        </a:p>
      </dsp:txBody>
      <dsp:txXfrm>
        <a:off x="217116" y="405567"/>
        <a:ext cx="6574208" cy="401340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28147EE4-0904-46B0-A220-3DFE7699CF9A}" type="datetimeFigureOut">
              <a:rPr lang="es-MX" smtClean="0"/>
              <a:t>09/09/2020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3764875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8147EE4-0904-46B0-A220-3DFE7699CF9A}" type="datetimeFigureOut">
              <a:rPr lang="es-MX" smtClean="0"/>
              <a:t>09/09/2020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238178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1"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1"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8147EE4-0904-46B0-A220-3DFE7699CF9A}" type="datetimeFigureOut">
              <a:rPr lang="es-MX" smtClean="0"/>
              <a:t>09/09/2020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373236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8147EE4-0904-46B0-A220-3DFE7699CF9A}" type="datetimeFigureOut">
              <a:rPr lang="es-MX" smtClean="0"/>
              <a:t>09/09/2020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4286526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40"/>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28147EE4-0904-46B0-A220-3DFE7699CF9A}" type="datetimeFigureOut">
              <a:rPr lang="es-MX" smtClean="0"/>
              <a:t>09/09/2020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3071129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28147EE4-0904-46B0-A220-3DFE7699CF9A}" type="datetimeFigureOut">
              <a:rPr lang="es-MX" smtClean="0"/>
              <a:t>09/09/2020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2845769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7"/>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9"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1"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28147EE4-0904-46B0-A220-3DFE7699CF9A}" type="datetimeFigureOut">
              <a:rPr lang="es-MX" smtClean="0"/>
              <a:t>09/09/2020</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217201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28147EE4-0904-46B0-A220-3DFE7699CF9A}" type="datetimeFigureOut">
              <a:rPr lang="es-MX" smtClean="0"/>
              <a:t>09/09/2020</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2448326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8147EE4-0904-46B0-A220-3DFE7699CF9A}" type="datetimeFigureOut">
              <a:rPr lang="es-MX" smtClean="0"/>
              <a:t>09/09/2020</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245946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8147EE4-0904-46B0-A220-3DFE7699CF9A}" type="datetimeFigureOut">
              <a:rPr lang="es-MX" smtClean="0"/>
              <a:t>09/09/2020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1454552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8147EE4-0904-46B0-A220-3DFE7699CF9A}" type="datetimeFigureOut">
              <a:rPr lang="es-MX" smtClean="0"/>
              <a:t>09/09/2020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4C7899F-50EC-4108-BA98-4A34EC8A2E01}" type="slidenum">
              <a:rPr lang="es-MX" smtClean="0"/>
              <a:t>‹Nº›</a:t>
            </a:fld>
            <a:endParaRPr lang="es-MX"/>
          </a:p>
        </p:txBody>
      </p:sp>
    </p:spTree>
    <p:extLst>
      <p:ext uri="{BB962C8B-B14F-4D97-AF65-F5344CB8AC3E}">
        <p14:creationId xmlns:p14="http://schemas.microsoft.com/office/powerpoint/2010/main" val="487344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47EE4-0904-46B0-A220-3DFE7699CF9A}" type="datetimeFigureOut">
              <a:rPr lang="es-MX" smtClean="0"/>
              <a:t>09/09/2020</a:t>
            </a:fld>
            <a:endParaRPr lang="es-MX"/>
          </a:p>
        </p:txBody>
      </p:sp>
      <p:sp>
        <p:nvSpPr>
          <p:cNvPr id="5" name="Marcador de pie de página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7899F-50EC-4108-BA98-4A34EC8A2E01}" type="slidenum">
              <a:rPr lang="es-MX" smtClean="0"/>
              <a:t>‹Nº›</a:t>
            </a:fld>
            <a:endParaRPr lang="es-MX"/>
          </a:p>
        </p:txBody>
      </p:sp>
    </p:spTree>
    <p:extLst>
      <p:ext uri="{BB962C8B-B14F-4D97-AF65-F5344CB8AC3E}">
        <p14:creationId xmlns:p14="http://schemas.microsoft.com/office/powerpoint/2010/main" val="562916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2.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www.scielo.br/scielo.php?script=sci_arttext&amp;pid=S1517-97022017005008104&amp;lng=pt&amp;nrm=iso&amp;tlng=es#aff1" TargetMode="External"/><Relationship Id="rId3" Type="http://schemas.openxmlformats.org/officeDocument/2006/relationships/hyperlink" Target="https://www.bcn.cl/leychile/navegar?idNorma=1127255" TargetMode="External"/><Relationship Id="rId7" Type="http://schemas.openxmlformats.org/officeDocument/2006/relationships/hyperlink" Target="https://idonline.emnuvens.com.br/id/article/view/1936/2879"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http://educacion.usach.cl/images/Actes_proceedings_ired_19_1.pdf" TargetMode="External"/><Relationship Id="rId5" Type="http://schemas.openxmlformats.org/officeDocument/2006/relationships/hyperlink" Target="http://www.revistas.uneb.br/index.php/plurais/article/view/5304" TargetMode="External"/><Relationship Id="rId4" Type="http://schemas.openxmlformats.org/officeDocument/2006/relationships/hyperlink" Target="https://www.scielo.br/scielo.php?script=sci_arttext&amp;pid=S1517-97022020000100548&amp;lng=en&amp;nrm=iso"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0" y="-6035"/>
            <a:ext cx="12192000" cy="51755"/>
            <a:chOff x="0" y="-6036"/>
            <a:chExt cx="12192000" cy="51755"/>
          </a:xfrm>
        </p:grpSpPr>
        <p:sp>
          <p:nvSpPr>
            <p:cNvPr id="7" name="Rectángulo 6"/>
            <p:cNvSpPr/>
            <p:nvPr/>
          </p:nvSpPr>
          <p:spPr>
            <a:xfrm>
              <a:off x="6783186" y="-6036"/>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p:cNvSpPr/>
            <p:nvPr/>
          </p:nvSpPr>
          <p:spPr>
            <a:xfrm>
              <a:off x="0" y="0"/>
              <a:ext cx="6783186"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1665" y="2404947"/>
            <a:ext cx="4735211" cy="1421304"/>
          </a:xfrm>
          <a:prstGeom prst="rect">
            <a:avLst/>
          </a:prstGeom>
        </p:spPr>
      </p:pic>
      <p:grpSp>
        <p:nvGrpSpPr>
          <p:cNvPr id="3" name="Grupo 2"/>
          <p:cNvGrpSpPr/>
          <p:nvPr/>
        </p:nvGrpSpPr>
        <p:grpSpPr>
          <a:xfrm>
            <a:off x="0" y="6803968"/>
            <a:ext cx="12192000" cy="54032"/>
            <a:chOff x="0" y="6803968"/>
            <a:chExt cx="12192000" cy="54032"/>
          </a:xfrm>
        </p:grpSpPr>
        <p:sp>
          <p:nvSpPr>
            <p:cNvPr id="10" name="Rectángulo 9"/>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Tree>
    <p:extLst>
      <p:ext uri="{BB962C8B-B14F-4D97-AF65-F5344CB8AC3E}">
        <p14:creationId xmlns:p14="http://schemas.microsoft.com/office/powerpoint/2010/main" val="3725921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1 Título">
            <a:extLst>
              <a:ext uri="{FF2B5EF4-FFF2-40B4-BE49-F238E27FC236}">
                <a16:creationId xmlns:a16="http://schemas.microsoft.com/office/drawing/2014/main" id="{86E1EF26-426D-D046-93AA-D677C5F39B46}"/>
              </a:ext>
            </a:extLst>
          </p:cNvPr>
          <p:cNvSpPr txBox="1">
            <a:spLocks/>
          </p:cNvSpPr>
          <p:nvPr/>
        </p:nvSpPr>
        <p:spPr>
          <a:xfrm>
            <a:off x="2912312" y="1117499"/>
            <a:ext cx="6768752" cy="591127"/>
          </a:xfrm>
          <a:prstGeom prst="rect">
            <a:avLst/>
          </a:prstGeom>
        </p:spPr>
        <p:txBody>
          <a:bodyPr vert="horz" lIns="91440" tIns="45720" rIns="91440" bIns="45720" rtlCol="0" anchor="b">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s-ES" sz="3200" dirty="0" smtClean="0">
                <a:latin typeface="Arial" panose="020B0604020202020204" pitchFamily="34" charset="0"/>
                <a:cs typeface="Arial" panose="020B0604020202020204" pitchFamily="34" charset="0"/>
              </a:rPr>
              <a:t>CIRCULO VIRTUOSO DE LA EVALUACIÓN</a:t>
            </a:r>
            <a:endParaRPr lang="es-ES" sz="3200" dirty="0">
              <a:latin typeface="Arial" panose="020B0604020202020204" pitchFamily="34" charset="0"/>
              <a:cs typeface="Arial" panose="020B0604020202020204" pitchFamily="34" charset="0"/>
            </a:endParaRPr>
          </a:p>
        </p:txBody>
      </p:sp>
      <p:graphicFrame>
        <p:nvGraphicFramePr>
          <p:cNvPr id="21" name="8 Marcador de contenido">
            <a:extLst>
              <a:ext uri="{FF2B5EF4-FFF2-40B4-BE49-F238E27FC236}">
                <a16:creationId xmlns:a16="http://schemas.microsoft.com/office/drawing/2014/main" id="{6DACE632-E9D5-9A4D-B613-5C762C410F38}"/>
              </a:ext>
            </a:extLst>
          </p:cNvPr>
          <p:cNvGraphicFramePr>
            <a:graphicFrameLocks/>
          </p:cNvGraphicFramePr>
          <p:nvPr>
            <p:extLst>
              <p:ext uri="{D42A27DB-BD31-4B8C-83A1-F6EECF244321}">
                <p14:modId xmlns:p14="http://schemas.microsoft.com/office/powerpoint/2010/main" val="1144559945"/>
              </p:ext>
            </p:extLst>
          </p:nvPr>
        </p:nvGraphicFramePr>
        <p:xfrm>
          <a:off x="2258711" y="1825625"/>
          <a:ext cx="8437819" cy="51640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7753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aphicFrame>
        <p:nvGraphicFramePr>
          <p:cNvPr id="11" name="Diagram 22"/>
          <p:cNvGraphicFramePr>
            <a:graphicFrameLocks/>
          </p:cNvGraphicFramePr>
          <p:nvPr>
            <p:extLst>
              <p:ext uri="{D42A27DB-BD31-4B8C-83A1-F6EECF244321}">
                <p14:modId xmlns:p14="http://schemas.microsoft.com/office/powerpoint/2010/main" val="1983679423"/>
              </p:ext>
            </p:extLst>
          </p:nvPr>
        </p:nvGraphicFramePr>
        <p:xfrm>
          <a:off x="1995057" y="2003052"/>
          <a:ext cx="8405618" cy="448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ángulo 1"/>
          <p:cNvSpPr/>
          <p:nvPr/>
        </p:nvSpPr>
        <p:spPr>
          <a:xfrm>
            <a:off x="1905397" y="556734"/>
            <a:ext cx="8584938" cy="1261884"/>
          </a:xfrm>
          <a:prstGeom prst="rect">
            <a:avLst/>
          </a:prstGeom>
        </p:spPr>
        <p:txBody>
          <a:bodyPr wrap="square">
            <a:spAutoFit/>
          </a:bodyPr>
          <a:lstStyle/>
          <a:p>
            <a:pPr algn="ctr"/>
            <a:r>
              <a:rPr lang="es-ES" sz="3200" dirty="0">
                <a:latin typeface="Arial" panose="020B0604020202020204" pitchFamily="34" charset="0"/>
                <a:cs typeface="Arial" panose="020B0604020202020204" pitchFamily="34" charset="0"/>
              </a:rPr>
              <a:t>Tipos de evaluación para el aprendizaje </a:t>
            </a:r>
            <a:br>
              <a:rPr lang="es-ES" sz="3200" dirty="0">
                <a:latin typeface="Arial" panose="020B0604020202020204" pitchFamily="34" charset="0"/>
                <a:cs typeface="Arial" panose="020B0604020202020204" pitchFamily="34" charset="0"/>
              </a:rPr>
            </a:br>
            <a:r>
              <a:rPr lang="es-ES" sz="3200" dirty="0">
                <a:latin typeface="Arial" panose="020B0604020202020204" pitchFamily="34" charset="0"/>
                <a:cs typeface="Arial" panose="020B0604020202020204" pitchFamily="34" charset="0"/>
              </a:rPr>
              <a:t>según objetivo y momento </a:t>
            </a:r>
            <a:r>
              <a:rPr lang="es-ES" b="1" dirty="0"/>
              <a:t/>
            </a:r>
            <a:br>
              <a:rPr lang="es-ES" b="1" dirty="0"/>
            </a:br>
            <a:r>
              <a:rPr lang="es-ES" sz="1200" b="1" dirty="0">
                <a:latin typeface="Arial" panose="020B0604020202020204" pitchFamily="34" charset="0"/>
                <a:cs typeface="Arial" panose="020B0604020202020204" pitchFamily="34" charset="0"/>
              </a:rPr>
              <a:t>(MINEDUC, 2018)</a:t>
            </a:r>
            <a:endParaRPr lang="es-CL"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84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pic>
        <p:nvPicPr>
          <p:cNvPr id="11" name="Picture 5" descr="../../../../../Screen%20Shot%202019-09-08%20at%205.45.20%20PM.png"/>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3460143" y="1942049"/>
            <a:ext cx="5683857" cy="4488677"/>
          </a:xfrm>
          <a:prstGeom prst="rect">
            <a:avLst/>
          </a:prstGeom>
          <a:noFill/>
          <a:ln>
            <a:noFill/>
          </a:ln>
        </p:spPr>
      </p:pic>
      <p:sp>
        <p:nvSpPr>
          <p:cNvPr id="2" name="Rectángulo 1"/>
          <p:cNvSpPr/>
          <p:nvPr/>
        </p:nvSpPr>
        <p:spPr>
          <a:xfrm>
            <a:off x="3048000" y="740435"/>
            <a:ext cx="6096000" cy="861774"/>
          </a:xfrm>
          <a:prstGeom prst="rect">
            <a:avLst/>
          </a:prstGeom>
        </p:spPr>
        <p:txBody>
          <a:bodyPr>
            <a:spAutoFit/>
          </a:bodyPr>
          <a:lstStyle/>
          <a:p>
            <a:pPr algn="ctr"/>
            <a:r>
              <a:rPr lang="es-ES" sz="3200" dirty="0">
                <a:latin typeface="Arial" panose="020B0604020202020204" pitchFamily="34" charset="0"/>
                <a:cs typeface="Arial" panose="020B0604020202020204" pitchFamily="34" charset="0"/>
              </a:rPr>
              <a:t>Ciclo de la evaluación formativa</a:t>
            </a:r>
            <a:r>
              <a:rPr lang="es-ES" b="1" dirty="0"/>
              <a:t/>
            </a:r>
            <a:br>
              <a:rPr lang="es-ES" b="1" dirty="0"/>
            </a:br>
            <a:r>
              <a:rPr lang="es-ES" sz="1600" dirty="0"/>
              <a:t>Agencia de Calidad, 2018 (imagen adaptada de </a:t>
            </a:r>
            <a:r>
              <a:rPr lang="es-ES" sz="1600" dirty="0" err="1"/>
              <a:t>Heritage</a:t>
            </a:r>
            <a:r>
              <a:rPr lang="es-ES" sz="1600" dirty="0"/>
              <a:t>, 2010</a:t>
            </a:r>
            <a:r>
              <a:rPr lang="es-ES" dirty="0"/>
              <a:t>)</a:t>
            </a:r>
            <a:endParaRPr lang="es-CL" dirty="0"/>
          </a:p>
        </p:txBody>
      </p:sp>
    </p:spTree>
    <p:extLst>
      <p:ext uri="{BB962C8B-B14F-4D97-AF65-F5344CB8AC3E}">
        <p14:creationId xmlns:p14="http://schemas.microsoft.com/office/powerpoint/2010/main" val="2557581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Marcador de contenido 2"/>
          <p:cNvSpPr txBox="1">
            <a:spLocks/>
          </p:cNvSpPr>
          <p:nvPr/>
        </p:nvSpPr>
        <p:spPr>
          <a:xfrm>
            <a:off x="1580607" y="1671281"/>
            <a:ext cx="9339942" cy="5133826"/>
          </a:xfrm>
          <a:prstGeom prst="rect">
            <a:avLst/>
          </a:prstGeom>
        </p:spPr>
        <p:txBody>
          <a:bodyPr vert="horz" lIns="91440" tIns="45720" rIns="91440" bIns="45720" rtlCol="0">
            <a:normAutofit fontScale="25000" lnSpcReduction="20000"/>
          </a:bodyPr>
          <a:lstStyle>
            <a:lvl1pPr marL="0" indent="0" algn="ctr" defTabSz="914377"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189" indent="0" algn="ctr" defTabSz="914377"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7" indent="0" algn="ctr" defTabSz="914377"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7200" dirty="0" smtClean="0">
                <a:latin typeface="Arial" panose="020B0604020202020204" pitchFamily="34" charset="0"/>
                <a:cs typeface="Arial" panose="020B0604020202020204" pitchFamily="34" charset="0"/>
              </a:rPr>
              <a:t>“El proceso de evaluación formativa y la retroalimentación recibida a lo largo del semestre fue la más importante, pues me permitió conocer mis debilidades, que muchas veces yo misma detectaba en mí, y los comentarios me orientaban a buscar cómo solucionar mis aspectos más débiles.”</a:t>
            </a:r>
            <a:endParaRPr lang="en-US" sz="7200" dirty="0" smtClean="0">
              <a:latin typeface="Arial" panose="020B0604020202020204" pitchFamily="34" charset="0"/>
              <a:cs typeface="Arial" panose="020B0604020202020204" pitchFamily="34" charset="0"/>
            </a:endParaRPr>
          </a:p>
          <a:p>
            <a:pPr algn="just"/>
            <a:endParaRPr lang="en-US" sz="7200" dirty="0" smtClean="0">
              <a:latin typeface="Arial" panose="020B0604020202020204" pitchFamily="34" charset="0"/>
              <a:cs typeface="Arial" panose="020B0604020202020204" pitchFamily="34" charset="0"/>
            </a:endParaRPr>
          </a:p>
          <a:p>
            <a:pPr algn="just"/>
            <a:r>
              <a:rPr lang="es-ES" sz="7200" dirty="0" smtClean="0">
                <a:latin typeface="Arial" panose="020B0604020202020204" pitchFamily="34" charset="0"/>
                <a:cs typeface="Arial" panose="020B0604020202020204" pitchFamily="34" charset="0"/>
              </a:rPr>
              <a:t>“Fue bueno el proceso de evaluación formativa, sin embargo, creo que no fue suficiente. Escribir es una actividad muy compleja, especialmente si es primera vez que diseñamos instrumentos o ahondamos en temáticas desconocidas. Quede con la sensación de que aún me falta por mejorar.”</a:t>
            </a:r>
            <a:endParaRPr lang="en-US" sz="7200" dirty="0" smtClean="0">
              <a:latin typeface="Arial" panose="020B0604020202020204" pitchFamily="34" charset="0"/>
              <a:cs typeface="Arial" panose="020B0604020202020204" pitchFamily="34" charset="0"/>
            </a:endParaRPr>
          </a:p>
          <a:p>
            <a:pPr algn="just"/>
            <a:endParaRPr lang="en-US" sz="7200" dirty="0" smtClean="0">
              <a:latin typeface="Arial" panose="020B0604020202020204" pitchFamily="34" charset="0"/>
              <a:cs typeface="Arial" panose="020B0604020202020204" pitchFamily="34" charset="0"/>
            </a:endParaRPr>
          </a:p>
          <a:p>
            <a:pPr algn="just"/>
            <a:r>
              <a:rPr lang="es-ES" sz="7200" dirty="0" smtClean="0">
                <a:latin typeface="Arial" panose="020B0604020202020204" pitchFamily="34" charset="0"/>
                <a:cs typeface="Arial" panose="020B0604020202020204" pitchFamily="34" charset="0"/>
              </a:rPr>
              <a:t>“Me fue de mucha utilidad tener la posibilidad de que mis trabajos fueran retroalimentados antes de la entrega final. Según mi perspectiva, pude mejorarlo mucho en relación con la versión anterior y se genera un aprendizaje más significativo y duradero cuando se trabaja sobre los posibles errores.”</a:t>
            </a:r>
            <a:endParaRPr lang="en-US" sz="7200" dirty="0" smtClean="0">
              <a:latin typeface="Arial" panose="020B0604020202020204" pitchFamily="34" charset="0"/>
              <a:cs typeface="Arial" panose="020B0604020202020204" pitchFamily="34" charset="0"/>
            </a:endParaRPr>
          </a:p>
          <a:p>
            <a:pPr algn="just"/>
            <a:endParaRPr lang="en-US" sz="7200" dirty="0" smtClean="0">
              <a:latin typeface="Arial" panose="020B0604020202020204" pitchFamily="34" charset="0"/>
              <a:cs typeface="Arial" panose="020B0604020202020204" pitchFamily="34" charset="0"/>
            </a:endParaRPr>
          </a:p>
          <a:p>
            <a:pPr algn="just"/>
            <a:r>
              <a:rPr lang="es-ES" sz="7200" dirty="0" smtClean="0">
                <a:latin typeface="Arial" panose="020B0604020202020204" pitchFamily="34" charset="0"/>
                <a:cs typeface="Arial" panose="020B0604020202020204" pitchFamily="34" charset="0"/>
              </a:rPr>
              <a:t>“Sin duda el proceso de evaluación formativa fue el que tuvo mayor importancia en este curso, lo cual valoro demasiado, ya que el profesor siempre dio espacio para la retroalimentación previa a la evaluación sumativa, espacio importantísimo para el aprendizaje. Puedo decir que todos mis trabajos fueron retroalimentados de forma oportuna, agradezco el tiempo que el profesor destinó en cada uno de los trabajos en envié”.</a:t>
            </a:r>
            <a:endParaRPr lang="en-US" sz="7200" dirty="0" smtClean="0">
              <a:latin typeface="Arial" panose="020B0604020202020204" pitchFamily="34" charset="0"/>
              <a:cs typeface="Arial" panose="020B0604020202020204" pitchFamily="34" charset="0"/>
            </a:endParaRPr>
          </a:p>
          <a:p>
            <a:endParaRPr lang="en-US" dirty="0"/>
          </a:p>
        </p:txBody>
      </p:sp>
      <p:sp>
        <p:nvSpPr>
          <p:cNvPr id="21" name="Título 1"/>
          <p:cNvSpPr txBox="1">
            <a:spLocks/>
          </p:cNvSpPr>
          <p:nvPr/>
        </p:nvSpPr>
        <p:spPr>
          <a:xfrm>
            <a:off x="1469968" y="292825"/>
            <a:ext cx="9252063" cy="1325563"/>
          </a:xfrm>
          <a:prstGeom prst="rect">
            <a:avLst/>
          </a:prstGeom>
        </p:spPr>
        <p:txBody>
          <a:bodyPr vert="horz" lIns="91440" tIns="45720" rIns="91440" bIns="45720" rtlCol="0" anchor="b">
            <a:normAutofit fontScale="97500"/>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n-US" sz="3300" b="1" dirty="0" smtClean="0"/>
              <a:t>Efectos de la retroalimentación oportuna: El gran reto</a:t>
            </a:r>
            <a:r>
              <a:rPr lang="en-US" sz="3200" b="1" dirty="0" smtClean="0"/>
              <a:t/>
            </a:r>
            <a:br>
              <a:rPr lang="en-US" sz="3200" b="1" dirty="0" smtClean="0"/>
            </a:br>
            <a:endParaRPr lang="en-US" sz="3200" b="1" dirty="0"/>
          </a:p>
        </p:txBody>
      </p:sp>
    </p:spTree>
    <p:extLst>
      <p:ext uri="{BB962C8B-B14F-4D97-AF65-F5344CB8AC3E}">
        <p14:creationId xmlns:p14="http://schemas.microsoft.com/office/powerpoint/2010/main" val="1339575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aphicFrame>
        <p:nvGraphicFramePr>
          <p:cNvPr id="11" name="Marcador de contenido 3"/>
          <p:cNvGraphicFramePr>
            <a:graphicFrameLocks/>
          </p:cNvGraphicFramePr>
          <p:nvPr>
            <p:extLst>
              <p:ext uri="{D42A27DB-BD31-4B8C-83A1-F6EECF244321}">
                <p14:modId xmlns:p14="http://schemas.microsoft.com/office/powerpoint/2010/main" val="1979494634"/>
              </p:ext>
            </p:extLst>
          </p:nvPr>
        </p:nvGraphicFramePr>
        <p:xfrm>
          <a:off x="2261507" y="2423463"/>
          <a:ext cx="7886700" cy="274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171 Flecha derecha"/>
          <p:cNvSpPr/>
          <p:nvPr/>
        </p:nvSpPr>
        <p:spPr>
          <a:xfrm>
            <a:off x="2387237" y="5741195"/>
            <a:ext cx="7760970" cy="435769"/>
          </a:xfrm>
          <a:prstGeom prst="rightArrow">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pPr>
            <a:r>
              <a:rPr lang="es-MX" dirty="0">
                <a:latin typeface="Calibri" panose="020F0502020204030204" pitchFamily="34" charset="0"/>
                <a:ea typeface="Calibri" panose="020F0502020204030204" pitchFamily="34" charset="0"/>
                <a:cs typeface="Times New Roman" panose="02020603050405020304" pitchFamily="18" charset="0"/>
              </a:rPr>
              <a:t>Reflexión pedagógica y ajuste de la enseñanza</a:t>
            </a:r>
            <a:endParaRPr lang="es-CL"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Título 1"/>
          <p:cNvSpPr txBox="1">
            <a:spLocks/>
          </p:cNvSpPr>
          <p:nvPr/>
        </p:nvSpPr>
        <p:spPr>
          <a:xfrm>
            <a:off x="1781447" y="444009"/>
            <a:ext cx="8846820" cy="1325563"/>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s-CL" sz="3200" dirty="0" smtClean="0">
                <a:latin typeface="Arial" panose="020B0604020202020204" pitchFamily="34" charset="0"/>
                <a:cs typeface="Arial" panose="020B0604020202020204" pitchFamily="34" charset="0"/>
              </a:rPr>
              <a:t>Reflexión pedagógica y ajuste de la enseñanza</a:t>
            </a:r>
            <a:r>
              <a:rPr lang="es-CL" sz="2700" b="1" dirty="0" smtClean="0"/>
              <a:t/>
            </a:r>
            <a:br>
              <a:rPr lang="es-CL" sz="2700" b="1" dirty="0" smtClean="0"/>
            </a:br>
            <a:r>
              <a:rPr lang="es-CL" sz="1600" dirty="0" smtClean="0"/>
              <a:t>(Riquelme, 2020)</a:t>
            </a:r>
            <a:endParaRPr lang="es-CL" sz="1600" dirty="0"/>
          </a:p>
        </p:txBody>
      </p:sp>
    </p:spTree>
    <p:extLst>
      <p:ext uri="{BB962C8B-B14F-4D97-AF65-F5344CB8AC3E}">
        <p14:creationId xmlns:p14="http://schemas.microsoft.com/office/powerpoint/2010/main" val="3228745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aphicFrame>
        <p:nvGraphicFramePr>
          <p:cNvPr id="11" name="Diagrama 10"/>
          <p:cNvGraphicFramePr/>
          <p:nvPr>
            <p:extLst>
              <p:ext uri="{D42A27DB-BD31-4B8C-83A1-F6EECF244321}">
                <p14:modId xmlns:p14="http://schemas.microsoft.com/office/powerpoint/2010/main" val="929103431"/>
              </p:ext>
            </p:extLst>
          </p:nvPr>
        </p:nvGraphicFramePr>
        <p:xfrm>
          <a:off x="2416629" y="2002430"/>
          <a:ext cx="7572656" cy="442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Título 1"/>
          <p:cNvSpPr txBox="1">
            <a:spLocks/>
          </p:cNvSpPr>
          <p:nvPr/>
        </p:nvSpPr>
        <p:spPr>
          <a:xfrm>
            <a:off x="2768531" y="681787"/>
            <a:ext cx="7404100" cy="1079500"/>
          </a:xfrm>
          <a:prstGeom prst="rect">
            <a:avLst/>
          </a:prstGeom>
        </p:spPr>
        <p:txBody>
          <a:bodyPr vert="horz" lIns="91440" tIns="45720" rIns="91440" bIns="45720" rtlCol="0" anchor="b">
            <a:normAutofit fontScale="25000" lnSpcReduction="20000"/>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s-ES" altLang="es-CL" sz="12800" dirty="0" smtClean="0">
                <a:latin typeface="+mn-lt"/>
              </a:rPr>
              <a:t/>
            </a:r>
            <a:br>
              <a:rPr lang="es-ES" altLang="es-CL" sz="12800" dirty="0" smtClean="0">
                <a:latin typeface="+mn-lt"/>
              </a:rPr>
            </a:br>
            <a:r>
              <a:rPr lang="es-ES" altLang="es-CL" sz="12800" dirty="0" smtClean="0">
                <a:latin typeface="+mn-lt"/>
              </a:rPr>
              <a:t/>
            </a:r>
            <a:br>
              <a:rPr lang="es-ES" altLang="es-CL" sz="12800" dirty="0" smtClean="0">
                <a:latin typeface="+mn-lt"/>
              </a:rPr>
            </a:br>
            <a:r>
              <a:rPr lang="es-ES" altLang="es-CL" sz="12800" dirty="0" smtClean="0">
                <a:latin typeface="+mn-lt"/>
              </a:rPr>
              <a:t/>
            </a:r>
            <a:br>
              <a:rPr lang="es-ES" altLang="es-CL" sz="12800" dirty="0" smtClean="0">
                <a:latin typeface="+mn-lt"/>
              </a:rPr>
            </a:br>
            <a:r>
              <a:rPr lang="es-ES" altLang="es-CL" sz="12800" dirty="0" smtClean="0">
                <a:latin typeface="+mn-lt"/>
                <a:cs typeface="Arial" panose="020B0604020202020204" pitchFamily="34" charset="0"/>
              </a:rPr>
              <a:t>DESDE LA INTENCIONALIDAD FORMATIVA HACIA LA EVALUACIÓN AUTÉNTICA</a:t>
            </a:r>
            <a:br>
              <a:rPr lang="es-ES" altLang="es-CL" sz="12800" dirty="0" smtClean="0">
                <a:latin typeface="+mn-lt"/>
                <a:cs typeface="Arial" panose="020B0604020202020204" pitchFamily="34" charset="0"/>
              </a:rPr>
            </a:br>
            <a:r>
              <a:rPr lang="es-ES" altLang="es-CL" sz="6400" b="1" dirty="0" smtClean="0">
                <a:latin typeface="Arial" panose="020B0604020202020204" pitchFamily="34" charset="0"/>
                <a:cs typeface="Arial" panose="020B0604020202020204" pitchFamily="34" charset="0"/>
              </a:rPr>
              <a:t>(Esquivel, 2019)</a:t>
            </a:r>
            <a:r>
              <a:rPr lang="es-CL" altLang="es-CL" sz="7100" dirty="0" smtClean="0">
                <a:latin typeface="Arial" panose="020B0604020202020204" pitchFamily="34" charset="0"/>
                <a:cs typeface="Arial" panose="020B0604020202020204" pitchFamily="34" charset="0"/>
              </a:rPr>
              <a:t/>
            </a:r>
            <a:br>
              <a:rPr lang="es-CL" altLang="es-CL" sz="7100" dirty="0" smtClean="0">
                <a:latin typeface="Arial" panose="020B0604020202020204" pitchFamily="34" charset="0"/>
                <a:cs typeface="Arial" panose="020B0604020202020204" pitchFamily="34" charset="0"/>
              </a:rPr>
            </a:br>
            <a:endParaRPr lang="es-CL" altLang="es-CL" sz="7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5914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aphicFrame>
        <p:nvGraphicFramePr>
          <p:cNvPr id="11" name="Tabla 10"/>
          <p:cNvGraphicFramePr>
            <a:graphicFrameLocks noGrp="1"/>
          </p:cNvGraphicFramePr>
          <p:nvPr>
            <p:extLst>
              <p:ext uri="{D42A27DB-BD31-4B8C-83A1-F6EECF244321}">
                <p14:modId xmlns:p14="http://schemas.microsoft.com/office/powerpoint/2010/main" val="1150917453"/>
              </p:ext>
            </p:extLst>
          </p:nvPr>
        </p:nvGraphicFramePr>
        <p:xfrm>
          <a:off x="2781436" y="3147517"/>
          <a:ext cx="6629128" cy="3164384"/>
        </p:xfrm>
        <a:graphic>
          <a:graphicData uri="http://schemas.openxmlformats.org/drawingml/2006/table">
            <a:tbl>
              <a:tblPr/>
              <a:tblGrid>
                <a:gridCol w="3314564">
                  <a:extLst>
                    <a:ext uri="{9D8B030D-6E8A-4147-A177-3AD203B41FA5}">
                      <a16:colId xmlns:a16="http://schemas.microsoft.com/office/drawing/2014/main" val="20000"/>
                    </a:ext>
                  </a:extLst>
                </a:gridCol>
                <a:gridCol w="3314564">
                  <a:extLst>
                    <a:ext uri="{9D8B030D-6E8A-4147-A177-3AD203B41FA5}">
                      <a16:colId xmlns:a16="http://schemas.microsoft.com/office/drawing/2014/main" val="20001"/>
                    </a:ext>
                  </a:extLst>
                </a:gridCol>
              </a:tblGrid>
              <a:tr h="1466213">
                <a:tc>
                  <a:txBody>
                    <a:bodyPr/>
                    <a:lstStyle>
                      <a:lvl1pPr>
                        <a:lnSpc>
                          <a:spcPct val="85000"/>
                        </a:lnSpc>
                        <a:spcBef>
                          <a:spcPts val="1300"/>
                        </a:spcBef>
                        <a:buFont typeface="Arial" charset="0"/>
                        <a:defRPr sz="2000">
                          <a:solidFill>
                            <a:srgbClr val="262626"/>
                          </a:solidFill>
                          <a:latin typeface="Calibri Light" charset="0"/>
                          <a:ea typeface="ＭＳ Ｐゴシック" charset="-128"/>
                        </a:defRPr>
                      </a:lvl1pPr>
                      <a:lvl2pPr marL="742950" indent="-285750">
                        <a:lnSpc>
                          <a:spcPct val="85000"/>
                        </a:lnSpc>
                        <a:spcBef>
                          <a:spcPts val="600"/>
                        </a:spcBef>
                        <a:buFont typeface="Arial" charset="0"/>
                        <a:defRPr sz="2000">
                          <a:solidFill>
                            <a:srgbClr val="262626"/>
                          </a:solidFill>
                          <a:latin typeface="Calibri Light" charset="0"/>
                          <a:ea typeface="ＭＳ Ｐゴシック" charset="-128"/>
                        </a:defRPr>
                      </a:lvl2pPr>
                      <a:lvl3pPr marL="1143000" indent="-228600">
                        <a:lnSpc>
                          <a:spcPct val="85000"/>
                        </a:lnSpc>
                        <a:spcBef>
                          <a:spcPts val="600"/>
                        </a:spcBef>
                        <a:buFont typeface="Arial" charset="0"/>
                        <a:defRPr i="1">
                          <a:solidFill>
                            <a:srgbClr val="262626"/>
                          </a:solidFill>
                          <a:latin typeface="Calibri Light" charset="0"/>
                          <a:ea typeface="ＭＳ Ｐゴシック" charset="-128"/>
                        </a:defRPr>
                      </a:lvl3pPr>
                      <a:lvl4pPr marL="1600200" indent="-228600">
                        <a:lnSpc>
                          <a:spcPct val="85000"/>
                        </a:lnSpc>
                        <a:spcBef>
                          <a:spcPts val="600"/>
                        </a:spcBef>
                        <a:buFont typeface="Arial" charset="0"/>
                        <a:defRPr sz="1600">
                          <a:solidFill>
                            <a:srgbClr val="262626"/>
                          </a:solidFill>
                          <a:latin typeface="Calibri Light" charset="0"/>
                          <a:ea typeface="ＭＳ Ｐゴシック" charset="-128"/>
                        </a:defRPr>
                      </a:lvl4pPr>
                      <a:lvl5pPr marL="2057400" indent="-228600">
                        <a:lnSpc>
                          <a:spcPct val="85000"/>
                        </a:lnSpc>
                        <a:spcBef>
                          <a:spcPts val="600"/>
                        </a:spcBef>
                        <a:buFont typeface="Arial" charset="0"/>
                        <a:defRPr sz="1600">
                          <a:solidFill>
                            <a:srgbClr val="262626"/>
                          </a:solidFill>
                          <a:latin typeface="Calibri Light" charset="0"/>
                          <a:ea typeface="ＭＳ Ｐゴシック" charset="-128"/>
                        </a:defRPr>
                      </a:lvl5pPr>
                      <a:lvl6pPr marL="25146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6pPr>
                      <a:lvl7pPr marL="29718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7pPr>
                      <a:lvl8pPr marL="34290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8pPr>
                      <a:lvl9pPr marL="38862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altLang="es-ES_tradnl" sz="1400" b="0" i="0" u="none" strike="noStrike" cap="none" normalizeH="0" baseline="0" dirty="0" smtClean="0">
                          <a:ln>
                            <a:noFill/>
                          </a:ln>
                          <a:solidFill>
                            <a:schemeClr val="tx1"/>
                          </a:solidFill>
                          <a:effectLst/>
                          <a:latin typeface="Arial" panose="020B0604020202020204" pitchFamily="34" charset="0"/>
                          <a:ea typeface="ＭＳ Ｐゴシック" charset="-128"/>
                          <a:cs typeface="Arial" panose="020B0604020202020204" pitchFamily="34" charset="0"/>
                        </a:rPr>
                        <a:t>Características de la </a:t>
                      </a:r>
                      <a:r>
                        <a:rPr kumimoji="0" lang="es-CL" altLang="es-ES_tradnl" sz="1400" b="0" i="0" u="none" strike="noStrike" cap="none" normalizeH="0" baseline="0" dirty="0">
                          <a:ln>
                            <a:noFill/>
                          </a:ln>
                          <a:solidFill>
                            <a:schemeClr val="tx1"/>
                          </a:solidFill>
                          <a:effectLst/>
                          <a:latin typeface="Arial" panose="020B0604020202020204" pitchFamily="34" charset="0"/>
                          <a:ea typeface="ＭＳ Ｐゴシック" charset="-128"/>
                          <a:cs typeface="Arial" panose="020B0604020202020204" pitchFamily="34" charset="0"/>
                        </a:rPr>
                        <a:t>enseñanza</a:t>
                      </a:r>
                    </a:p>
                  </a:txBody>
                  <a:tcPr marL="68580" marR="68580" marT="34248" marB="342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85000"/>
                        </a:lnSpc>
                        <a:spcBef>
                          <a:spcPts val="1300"/>
                        </a:spcBef>
                        <a:buFont typeface="Arial" charset="0"/>
                        <a:defRPr sz="2000">
                          <a:solidFill>
                            <a:srgbClr val="262626"/>
                          </a:solidFill>
                          <a:latin typeface="Calibri Light" charset="0"/>
                          <a:ea typeface="ＭＳ Ｐゴシック" charset="-128"/>
                        </a:defRPr>
                      </a:lvl1pPr>
                      <a:lvl2pPr marL="742950" indent="-285750">
                        <a:lnSpc>
                          <a:spcPct val="85000"/>
                        </a:lnSpc>
                        <a:spcBef>
                          <a:spcPts val="600"/>
                        </a:spcBef>
                        <a:buFont typeface="Arial" charset="0"/>
                        <a:defRPr sz="2000">
                          <a:solidFill>
                            <a:srgbClr val="262626"/>
                          </a:solidFill>
                          <a:latin typeface="Calibri Light" charset="0"/>
                          <a:ea typeface="ＭＳ Ｐゴシック" charset="-128"/>
                        </a:defRPr>
                      </a:lvl2pPr>
                      <a:lvl3pPr marL="1143000" indent="-228600">
                        <a:lnSpc>
                          <a:spcPct val="85000"/>
                        </a:lnSpc>
                        <a:spcBef>
                          <a:spcPts val="600"/>
                        </a:spcBef>
                        <a:buFont typeface="Arial" charset="0"/>
                        <a:defRPr i="1">
                          <a:solidFill>
                            <a:srgbClr val="262626"/>
                          </a:solidFill>
                          <a:latin typeface="Calibri Light" charset="0"/>
                          <a:ea typeface="ＭＳ Ｐゴシック" charset="-128"/>
                        </a:defRPr>
                      </a:lvl3pPr>
                      <a:lvl4pPr marL="1600200" indent="-228600">
                        <a:lnSpc>
                          <a:spcPct val="85000"/>
                        </a:lnSpc>
                        <a:spcBef>
                          <a:spcPts val="600"/>
                        </a:spcBef>
                        <a:buFont typeface="Arial" charset="0"/>
                        <a:defRPr sz="1600">
                          <a:solidFill>
                            <a:srgbClr val="262626"/>
                          </a:solidFill>
                          <a:latin typeface="Calibri Light" charset="0"/>
                          <a:ea typeface="ＭＳ Ｐゴシック" charset="-128"/>
                        </a:defRPr>
                      </a:lvl4pPr>
                      <a:lvl5pPr marL="2057400" indent="-228600">
                        <a:lnSpc>
                          <a:spcPct val="85000"/>
                        </a:lnSpc>
                        <a:spcBef>
                          <a:spcPts val="600"/>
                        </a:spcBef>
                        <a:buFont typeface="Arial" charset="0"/>
                        <a:defRPr sz="1600">
                          <a:solidFill>
                            <a:srgbClr val="262626"/>
                          </a:solidFill>
                          <a:latin typeface="Calibri Light" charset="0"/>
                          <a:ea typeface="ＭＳ Ｐゴシック" charset="-128"/>
                        </a:defRPr>
                      </a:lvl5pPr>
                      <a:lvl6pPr marL="25146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6pPr>
                      <a:lvl7pPr marL="29718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7pPr>
                      <a:lvl8pPr marL="34290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8pPr>
                      <a:lvl9pPr marL="38862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L" altLang="es-ES_tradnl" sz="1400" b="0" i="0" u="none" strike="noStrike" cap="none" normalizeH="0" baseline="0" dirty="0" smtClean="0">
                          <a:ln>
                            <a:noFill/>
                          </a:ln>
                          <a:solidFill>
                            <a:schemeClr val="tx1"/>
                          </a:solidFill>
                          <a:effectLst/>
                          <a:latin typeface="Arial" panose="020B0604020202020204" pitchFamily="34" charset="0"/>
                          <a:ea typeface="ＭＳ Ｐゴシック" charset="-128"/>
                          <a:cs typeface="Arial" panose="020B0604020202020204" pitchFamily="34" charset="0"/>
                        </a:rPr>
                        <a:t>Considera la diversidad de los estudiantes y se orienta a </a:t>
                      </a:r>
                      <a:r>
                        <a:rPr kumimoji="0" lang="es-CL" altLang="es-ES_tradnl" sz="1400" b="0" i="0" u="none" strike="noStrike" cap="none" normalizeH="0" baseline="0" dirty="0">
                          <a:ln>
                            <a:noFill/>
                          </a:ln>
                          <a:solidFill>
                            <a:schemeClr val="tx1"/>
                          </a:solidFill>
                          <a:effectLst/>
                          <a:latin typeface="Arial" panose="020B0604020202020204" pitchFamily="34" charset="0"/>
                          <a:ea typeface="ＭＳ Ｐゴシック" charset="-128"/>
                          <a:cs typeface="Arial" panose="020B0604020202020204" pitchFamily="34" charset="0"/>
                        </a:rPr>
                        <a:t>los </a:t>
                      </a:r>
                      <a:r>
                        <a:rPr kumimoji="0" lang="es-CL" altLang="es-ES_tradnl" sz="1400" b="0" i="0" u="none" strike="noStrike" cap="none" normalizeH="0" baseline="0" dirty="0" smtClean="0">
                          <a:ln>
                            <a:noFill/>
                          </a:ln>
                          <a:solidFill>
                            <a:schemeClr val="tx1"/>
                          </a:solidFill>
                          <a:effectLst/>
                          <a:latin typeface="Arial" panose="020B0604020202020204" pitchFamily="34" charset="0"/>
                          <a:ea typeface="ＭＳ Ｐゴシック" charset="-128"/>
                          <a:cs typeface="Arial" panose="020B0604020202020204" pitchFamily="34" charset="0"/>
                        </a:rPr>
                        <a:t>desempeños previstos en los OA y OT. El profesor como mediador de la experiencia educativa de los estudiantes.</a:t>
                      </a:r>
                      <a:endParaRPr kumimoji="0" lang="es-CL" altLang="es-ES_tradnl" sz="1400" b="0" i="0" u="none" strike="noStrike" cap="none" normalizeH="0" baseline="0" dirty="0">
                        <a:ln>
                          <a:noFill/>
                        </a:ln>
                        <a:solidFill>
                          <a:schemeClr val="tx1"/>
                        </a:solidFill>
                        <a:effectLst/>
                        <a:latin typeface="Arial" panose="020B0604020202020204" pitchFamily="34" charset="0"/>
                        <a:ea typeface="ＭＳ Ｐゴシック" charset="-128"/>
                        <a:cs typeface="Arial" panose="020B0604020202020204" pitchFamily="34" charset="0"/>
                      </a:endParaRPr>
                    </a:p>
                  </a:txBody>
                  <a:tcPr marL="68580" marR="68580" marT="34248" marB="342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698171">
                <a:tc>
                  <a:txBody>
                    <a:bodyPr/>
                    <a:lstStyle>
                      <a:lvl1pPr>
                        <a:lnSpc>
                          <a:spcPct val="85000"/>
                        </a:lnSpc>
                        <a:spcBef>
                          <a:spcPts val="1300"/>
                        </a:spcBef>
                        <a:buFont typeface="Arial" charset="0"/>
                        <a:defRPr sz="2000">
                          <a:solidFill>
                            <a:srgbClr val="262626"/>
                          </a:solidFill>
                          <a:latin typeface="Calibri Light" charset="0"/>
                          <a:ea typeface="ＭＳ Ｐゴシック" charset="-128"/>
                        </a:defRPr>
                      </a:lvl1pPr>
                      <a:lvl2pPr marL="742950" indent="-285750">
                        <a:lnSpc>
                          <a:spcPct val="85000"/>
                        </a:lnSpc>
                        <a:spcBef>
                          <a:spcPts val="600"/>
                        </a:spcBef>
                        <a:buFont typeface="Arial" charset="0"/>
                        <a:defRPr sz="2000">
                          <a:solidFill>
                            <a:srgbClr val="262626"/>
                          </a:solidFill>
                          <a:latin typeface="Calibri Light" charset="0"/>
                          <a:ea typeface="ＭＳ Ｐゴシック" charset="-128"/>
                        </a:defRPr>
                      </a:lvl2pPr>
                      <a:lvl3pPr marL="1143000" indent="-228600">
                        <a:lnSpc>
                          <a:spcPct val="85000"/>
                        </a:lnSpc>
                        <a:spcBef>
                          <a:spcPts val="600"/>
                        </a:spcBef>
                        <a:buFont typeface="Arial" charset="0"/>
                        <a:defRPr i="1">
                          <a:solidFill>
                            <a:srgbClr val="262626"/>
                          </a:solidFill>
                          <a:latin typeface="Calibri Light" charset="0"/>
                          <a:ea typeface="ＭＳ Ｐゴシック" charset="-128"/>
                        </a:defRPr>
                      </a:lvl3pPr>
                      <a:lvl4pPr marL="1600200" indent="-228600">
                        <a:lnSpc>
                          <a:spcPct val="85000"/>
                        </a:lnSpc>
                        <a:spcBef>
                          <a:spcPts val="600"/>
                        </a:spcBef>
                        <a:buFont typeface="Arial" charset="0"/>
                        <a:defRPr sz="1600">
                          <a:solidFill>
                            <a:srgbClr val="262626"/>
                          </a:solidFill>
                          <a:latin typeface="Calibri Light" charset="0"/>
                          <a:ea typeface="ＭＳ Ｐゴシック" charset="-128"/>
                        </a:defRPr>
                      </a:lvl4pPr>
                      <a:lvl5pPr marL="2057400" indent="-228600">
                        <a:lnSpc>
                          <a:spcPct val="85000"/>
                        </a:lnSpc>
                        <a:spcBef>
                          <a:spcPts val="600"/>
                        </a:spcBef>
                        <a:buFont typeface="Arial" charset="0"/>
                        <a:defRPr sz="1600">
                          <a:solidFill>
                            <a:srgbClr val="262626"/>
                          </a:solidFill>
                          <a:latin typeface="Calibri Light" charset="0"/>
                          <a:ea typeface="ＭＳ Ｐゴシック" charset="-128"/>
                        </a:defRPr>
                      </a:lvl5pPr>
                      <a:lvl6pPr marL="25146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6pPr>
                      <a:lvl7pPr marL="29718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7pPr>
                      <a:lvl8pPr marL="34290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8pPr>
                      <a:lvl9pPr marL="38862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altLang="es-ES_tradnl" sz="1400" b="0" i="0" u="none" strike="noStrike" cap="none" normalizeH="0" baseline="0" dirty="0">
                          <a:ln>
                            <a:noFill/>
                          </a:ln>
                          <a:solidFill>
                            <a:schemeClr val="tx1"/>
                          </a:solidFill>
                          <a:effectLst/>
                          <a:latin typeface="Arial" panose="020B0604020202020204" pitchFamily="34" charset="0"/>
                          <a:ea typeface="ＭＳ Ｐゴシック" charset="-128"/>
                          <a:cs typeface="Arial" panose="020B0604020202020204" pitchFamily="34" charset="0"/>
                        </a:rPr>
                        <a:t>Características de </a:t>
                      </a:r>
                      <a:r>
                        <a:rPr kumimoji="0" lang="es-CL" altLang="es-ES_tradnl" sz="1400" b="0" i="0" u="none" strike="noStrike" cap="none" normalizeH="0" baseline="0" dirty="0" smtClean="0">
                          <a:ln>
                            <a:noFill/>
                          </a:ln>
                          <a:solidFill>
                            <a:schemeClr val="tx1"/>
                          </a:solidFill>
                          <a:effectLst/>
                          <a:latin typeface="Arial" panose="020B0604020202020204" pitchFamily="34" charset="0"/>
                          <a:ea typeface="ＭＳ Ｐゴシック" charset="-128"/>
                          <a:cs typeface="Arial" panose="020B0604020202020204" pitchFamily="34" charset="0"/>
                        </a:rPr>
                        <a:t>la evaluación</a:t>
                      </a:r>
                      <a:endParaRPr kumimoji="0" lang="es-CL" altLang="es-ES_tradnl" sz="1400" b="0" i="0" u="none" strike="noStrike" cap="none" normalizeH="0" baseline="0" dirty="0">
                        <a:ln>
                          <a:noFill/>
                        </a:ln>
                        <a:solidFill>
                          <a:schemeClr val="tx1"/>
                        </a:solidFill>
                        <a:effectLst/>
                        <a:latin typeface="Arial" panose="020B0604020202020204" pitchFamily="34" charset="0"/>
                        <a:ea typeface="ＭＳ Ｐゴシック" charset="-128"/>
                        <a:cs typeface="Arial" panose="020B0604020202020204" pitchFamily="34" charset="0"/>
                      </a:endParaRPr>
                    </a:p>
                  </a:txBody>
                  <a:tcPr marL="68580" marR="68580" marT="34248" marB="342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85000"/>
                        </a:lnSpc>
                        <a:spcBef>
                          <a:spcPts val="1300"/>
                        </a:spcBef>
                        <a:buFont typeface="Arial" charset="0"/>
                        <a:defRPr sz="2000">
                          <a:solidFill>
                            <a:srgbClr val="262626"/>
                          </a:solidFill>
                          <a:latin typeface="Calibri Light" charset="0"/>
                          <a:ea typeface="ＭＳ Ｐゴシック" charset="-128"/>
                        </a:defRPr>
                      </a:lvl1pPr>
                      <a:lvl2pPr marL="742950" indent="-285750">
                        <a:lnSpc>
                          <a:spcPct val="85000"/>
                        </a:lnSpc>
                        <a:spcBef>
                          <a:spcPts val="600"/>
                        </a:spcBef>
                        <a:buFont typeface="Arial" charset="0"/>
                        <a:defRPr sz="2000">
                          <a:solidFill>
                            <a:srgbClr val="262626"/>
                          </a:solidFill>
                          <a:latin typeface="Calibri Light" charset="0"/>
                          <a:ea typeface="ＭＳ Ｐゴシック" charset="-128"/>
                        </a:defRPr>
                      </a:lvl2pPr>
                      <a:lvl3pPr marL="1143000" indent="-228600">
                        <a:lnSpc>
                          <a:spcPct val="85000"/>
                        </a:lnSpc>
                        <a:spcBef>
                          <a:spcPts val="600"/>
                        </a:spcBef>
                        <a:buFont typeface="Arial" charset="0"/>
                        <a:defRPr i="1">
                          <a:solidFill>
                            <a:srgbClr val="262626"/>
                          </a:solidFill>
                          <a:latin typeface="Calibri Light" charset="0"/>
                          <a:ea typeface="ＭＳ Ｐゴシック" charset="-128"/>
                        </a:defRPr>
                      </a:lvl3pPr>
                      <a:lvl4pPr marL="1600200" indent="-228600">
                        <a:lnSpc>
                          <a:spcPct val="85000"/>
                        </a:lnSpc>
                        <a:spcBef>
                          <a:spcPts val="600"/>
                        </a:spcBef>
                        <a:buFont typeface="Arial" charset="0"/>
                        <a:defRPr sz="1600">
                          <a:solidFill>
                            <a:srgbClr val="262626"/>
                          </a:solidFill>
                          <a:latin typeface="Calibri Light" charset="0"/>
                          <a:ea typeface="ＭＳ Ｐゴシック" charset="-128"/>
                        </a:defRPr>
                      </a:lvl4pPr>
                      <a:lvl5pPr marL="2057400" indent="-228600">
                        <a:lnSpc>
                          <a:spcPct val="85000"/>
                        </a:lnSpc>
                        <a:spcBef>
                          <a:spcPts val="600"/>
                        </a:spcBef>
                        <a:buFont typeface="Arial" charset="0"/>
                        <a:defRPr sz="1600">
                          <a:solidFill>
                            <a:srgbClr val="262626"/>
                          </a:solidFill>
                          <a:latin typeface="Calibri Light" charset="0"/>
                          <a:ea typeface="ＭＳ Ｐゴシック" charset="-128"/>
                        </a:defRPr>
                      </a:lvl5pPr>
                      <a:lvl6pPr marL="25146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6pPr>
                      <a:lvl7pPr marL="29718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7pPr>
                      <a:lvl8pPr marL="34290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8pPr>
                      <a:lvl9pPr marL="3886200" indent="-228600" eaLnBrk="0" fontAlgn="base" hangingPunct="0">
                        <a:lnSpc>
                          <a:spcPct val="85000"/>
                        </a:lnSpc>
                        <a:spcBef>
                          <a:spcPts val="600"/>
                        </a:spcBef>
                        <a:spcAft>
                          <a:spcPct val="0"/>
                        </a:spcAft>
                        <a:buFont typeface="Arial" charset="0"/>
                        <a:defRPr sz="1600">
                          <a:solidFill>
                            <a:srgbClr val="262626"/>
                          </a:solidFill>
                          <a:latin typeface="Calibri Light"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L" altLang="es-ES_tradnl" sz="1400" b="0" i="0" u="none" strike="noStrike" cap="none" normalizeH="0" baseline="0" dirty="0" smtClean="0">
                          <a:ln>
                            <a:noFill/>
                          </a:ln>
                          <a:solidFill>
                            <a:schemeClr val="tx1"/>
                          </a:solidFill>
                          <a:effectLst/>
                          <a:latin typeface="Arial" panose="020B0604020202020204" pitchFamily="34" charset="0"/>
                          <a:ea typeface="ＭＳ Ｐゴシック" charset="-128"/>
                          <a:cs typeface="Arial" panose="020B0604020202020204" pitchFamily="34" charset="0"/>
                        </a:rPr>
                        <a:t>Valoraciones </a:t>
                      </a:r>
                      <a:r>
                        <a:rPr kumimoji="0" lang="es-CL" altLang="es-ES_tradnl" sz="1400" b="0" i="0" u="none" strike="noStrike" cap="none" normalizeH="0" baseline="0" dirty="0">
                          <a:ln>
                            <a:noFill/>
                          </a:ln>
                          <a:solidFill>
                            <a:schemeClr val="tx1"/>
                          </a:solidFill>
                          <a:effectLst/>
                          <a:latin typeface="Arial" panose="020B0604020202020204" pitchFamily="34" charset="0"/>
                          <a:ea typeface="ＭＳ Ｐゴシック" charset="-128"/>
                          <a:cs typeface="Arial" panose="020B0604020202020204" pitchFamily="34" charset="0"/>
                        </a:rPr>
                        <a:t>autenticas, en problemas contextualizados, relevantes y significativos, enfatizando pensamiento de alto nivel, privilegiando lo heurístico por sobre lo </a:t>
                      </a:r>
                      <a:r>
                        <a:rPr kumimoji="0" lang="es-CL" altLang="es-ES_tradnl" sz="1400" b="0" i="0" u="none" strike="noStrike" cap="none" normalizeH="0" baseline="0" dirty="0" smtClean="0">
                          <a:ln>
                            <a:noFill/>
                          </a:ln>
                          <a:solidFill>
                            <a:schemeClr val="tx1"/>
                          </a:solidFill>
                          <a:effectLst/>
                          <a:latin typeface="Arial" panose="020B0604020202020204" pitchFamily="34" charset="0"/>
                          <a:ea typeface="ＭＳ Ｐゴシック" charset="-128"/>
                          <a:cs typeface="Arial" panose="020B0604020202020204" pitchFamily="34" charset="0"/>
                        </a:rPr>
                        <a:t>algorítmico, y la participación de los estudiantes en los procesos evaluativos.</a:t>
                      </a:r>
                      <a:endParaRPr kumimoji="0" lang="es-CL" altLang="es-ES_tradnl" sz="1400" b="0" i="0" u="none" strike="noStrike" cap="none" normalizeH="0" baseline="0" dirty="0">
                        <a:ln>
                          <a:noFill/>
                        </a:ln>
                        <a:solidFill>
                          <a:schemeClr val="tx1"/>
                        </a:solidFill>
                        <a:effectLst/>
                        <a:latin typeface="Arial" panose="020B0604020202020204" pitchFamily="34" charset="0"/>
                        <a:ea typeface="ＭＳ Ｐゴシック" charset="-128"/>
                        <a:cs typeface="Arial" panose="020B0604020202020204" pitchFamily="34" charset="0"/>
                      </a:endParaRPr>
                    </a:p>
                  </a:txBody>
                  <a:tcPr marL="68580" marR="68580" marT="34248" marB="342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1" name="CuadroTexto 20"/>
          <p:cNvSpPr txBox="1"/>
          <p:nvPr/>
        </p:nvSpPr>
        <p:spPr>
          <a:xfrm>
            <a:off x="2781436" y="1942049"/>
            <a:ext cx="6629128" cy="954107"/>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lvl1pPr>
              <a:defRPr sz="2400">
                <a:solidFill>
                  <a:schemeClr val="tx1"/>
                </a:solidFill>
                <a:latin typeface="Calibri Light" charset="0"/>
                <a:ea typeface="ＭＳ Ｐゴシック" charset="-128"/>
              </a:defRPr>
            </a:lvl1pPr>
            <a:lvl2pPr marL="742950" indent="-285750">
              <a:defRPr sz="2400">
                <a:solidFill>
                  <a:schemeClr val="tx1"/>
                </a:solidFill>
                <a:latin typeface="Calibri Light" charset="0"/>
                <a:ea typeface="ＭＳ Ｐゴシック" charset="-128"/>
              </a:defRPr>
            </a:lvl2pPr>
            <a:lvl3pPr marL="1143000" indent="-228600">
              <a:defRPr sz="2400">
                <a:solidFill>
                  <a:schemeClr val="tx1"/>
                </a:solidFill>
                <a:latin typeface="Calibri Light" charset="0"/>
                <a:ea typeface="ＭＳ Ｐゴシック" charset="-128"/>
              </a:defRPr>
            </a:lvl3pPr>
            <a:lvl4pPr marL="1600200" indent="-228600">
              <a:defRPr sz="2400">
                <a:solidFill>
                  <a:schemeClr val="tx1"/>
                </a:solidFill>
                <a:latin typeface="Calibri Light" charset="0"/>
                <a:ea typeface="ＭＳ Ｐゴシック" charset="-128"/>
              </a:defRPr>
            </a:lvl4pPr>
            <a:lvl5pPr marL="2057400" indent="-228600">
              <a:defRPr sz="2400">
                <a:solidFill>
                  <a:schemeClr val="tx1"/>
                </a:solidFill>
                <a:latin typeface="Calibri Light"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Light"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Light"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Light"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Light" charset="0"/>
                <a:ea typeface="ＭＳ Ｐゴシック" charset="-128"/>
              </a:defRPr>
            </a:lvl9pPr>
          </a:lstStyle>
          <a:p>
            <a:pPr algn="just">
              <a:defRPr/>
            </a:pPr>
            <a:r>
              <a:rPr lang="es-CL" altLang="es-ES_tradnl" sz="1400" dirty="0" smtClean="0">
                <a:solidFill>
                  <a:srgbClr val="000000"/>
                </a:solidFill>
                <a:latin typeface="Arial" panose="020B0604020202020204" pitchFamily="34" charset="0"/>
                <a:cs typeface="Arial" panose="020B0604020202020204" pitchFamily="34" charset="0"/>
              </a:rPr>
              <a:t>Proveer </a:t>
            </a:r>
            <a:r>
              <a:rPr lang="es-CL" altLang="es-ES_tradnl" sz="1400" dirty="0">
                <a:solidFill>
                  <a:srgbClr val="000000"/>
                </a:solidFill>
                <a:latin typeface="Arial" panose="020B0604020202020204" pitchFamily="34" charset="0"/>
                <a:cs typeface="Arial" panose="020B0604020202020204" pitchFamily="34" charset="0"/>
              </a:rPr>
              <a:t>evidencias reales y vivencias de los estudiantes con relación a los aprendizajes, sean estos de </a:t>
            </a:r>
            <a:r>
              <a:rPr lang="es-CL" altLang="es-ES_tradnl" sz="1400" dirty="0" smtClean="0">
                <a:solidFill>
                  <a:srgbClr val="000000"/>
                </a:solidFill>
                <a:latin typeface="Arial" panose="020B0604020202020204" pitchFamily="34" charset="0"/>
                <a:cs typeface="Arial" panose="020B0604020202020204" pitchFamily="34" charset="0"/>
              </a:rPr>
              <a:t>conocimiento, habilidades y actitudes. Además, de promover los proceso metacognitivos con vista a la autorregulación de los aprendizajes.</a:t>
            </a:r>
            <a:endParaRPr lang="es-CL" altLang="es-ES_tradnl" sz="1400" dirty="0">
              <a:solidFill>
                <a:srgbClr val="000000"/>
              </a:solidFill>
              <a:latin typeface="Arial" panose="020B0604020202020204" pitchFamily="34" charset="0"/>
              <a:cs typeface="Arial" panose="020B0604020202020204" pitchFamily="34" charset="0"/>
            </a:endParaRPr>
          </a:p>
        </p:txBody>
      </p:sp>
      <p:sp>
        <p:nvSpPr>
          <p:cNvPr id="22" name="Rectángulo 21"/>
          <p:cNvSpPr/>
          <p:nvPr/>
        </p:nvSpPr>
        <p:spPr>
          <a:xfrm>
            <a:off x="4100999" y="833633"/>
            <a:ext cx="3990003" cy="584775"/>
          </a:xfrm>
          <a:prstGeom prst="rect">
            <a:avLst/>
          </a:prstGeom>
        </p:spPr>
        <p:txBody>
          <a:bodyPr wrap="none">
            <a:spAutoFit/>
          </a:bodyPr>
          <a:lstStyle/>
          <a:p>
            <a:pPr algn="ctr" defTabSz="685800">
              <a:defRPr/>
            </a:pPr>
            <a:r>
              <a:rPr lang="es-CL" altLang="es-ES_tradnl" sz="3200" dirty="0">
                <a:latin typeface="Arial" panose="020B0604020202020204" pitchFamily="34" charset="0"/>
                <a:ea typeface="ＭＳ Ｐゴシック" charset="-128"/>
                <a:cs typeface="Arial" panose="020B0604020202020204" pitchFamily="34" charset="0"/>
              </a:rPr>
              <a:t>Evaluación </a:t>
            </a:r>
            <a:r>
              <a:rPr lang="es-CL" altLang="es-ES_tradnl" sz="3200" dirty="0" smtClean="0">
                <a:latin typeface="Arial" panose="020B0604020202020204" pitchFamily="34" charset="0"/>
                <a:ea typeface="ＭＳ Ｐゴシック" charset="-128"/>
                <a:cs typeface="Arial" panose="020B0604020202020204" pitchFamily="34" charset="0"/>
              </a:rPr>
              <a:t>Auténtica</a:t>
            </a:r>
            <a:endParaRPr lang="es-CL" altLang="es-ES_tradnl" sz="3200" dirty="0">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13518559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Título 1"/>
          <p:cNvSpPr txBox="1">
            <a:spLocks/>
          </p:cNvSpPr>
          <p:nvPr/>
        </p:nvSpPr>
        <p:spPr>
          <a:xfrm>
            <a:off x="1995057" y="782172"/>
            <a:ext cx="7886700" cy="1012825"/>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s-ES" sz="12800" b="1" dirty="0" smtClean="0"/>
              <a:t/>
            </a:r>
            <a:br>
              <a:rPr lang="es-ES" sz="12800" b="1" dirty="0" smtClean="0"/>
            </a:br>
            <a:r>
              <a:rPr lang="es-ES" sz="12800" dirty="0" smtClean="0">
                <a:latin typeface="Arial" panose="020B0604020202020204" pitchFamily="34" charset="0"/>
                <a:cs typeface="Arial" panose="020B0604020202020204" pitchFamily="34" charset="0"/>
              </a:rPr>
              <a:t>El estudiante como agente evaluativo: evaluación para el aprendizaje</a:t>
            </a:r>
            <a:r>
              <a:rPr lang="es-ES" sz="12800" b="1" dirty="0" smtClean="0"/>
              <a:t/>
            </a:r>
            <a:br>
              <a:rPr lang="es-ES" sz="12800" b="1" dirty="0" smtClean="0"/>
            </a:br>
            <a:r>
              <a:rPr lang="es-CL" sz="2200" dirty="0" smtClean="0"/>
              <a:t/>
            </a:r>
            <a:br>
              <a:rPr lang="es-CL" sz="2200" dirty="0" smtClean="0"/>
            </a:br>
            <a:endParaRPr lang="es-CL" sz="2200" dirty="0"/>
          </a:p>
        </p:txBody>
      </p:sp>
      <p:sp>
        <p:nvSpPr>
          <p:cNvPr id="21" name="Elipse 20"/>
          <p:cNvSpPr/>
          <p:nvPr/>
        </p:nvSpPr>
        <p:spPr>
          <a:xfrm>
            <a:off x="2242061" y="2588234"/>
            <a:ext cx="2299063" cy="574765"/>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sz="1400" dirty="0" smtClean="0">
              <a:solidFill>
                <a:schemeClr val="tx1"/>
              </a:solidFill>
            </a:endParaRPr>
          </a:p>
          <a:p>
            <a:pPr algn="ctr"/>
            <a:r>
              <a:rPr lang="es-CL" sz="1400" b="1" dirty="0" smtClean="0">
                <a:solidFill>
                  <a:schemeClr val="tx1"/>
                </a:solidFill>
              </a:rPr>
              <a:t>Autoevaluación</a:t>
            </a:r>
            <a:r>
              <a:rPr lang="es-CL" dirty="0" smtClean="0"/>
              <a:t>	</a:t>
            </a:r>
            <a:endParaRPr lang="es-CL" dirty="0"/>
          </a:p>
        </p:txBody>
      </p:sp>
      <p:sp>
        <p:nvSpPr>
          <p:cNvPr id="22" name="Elipse 21"/>
          <p:cNvSpPr/>
          <p:nvPr/>
        </p:nvSpPr>
        <p:spPr>
          <a:xfrm>
            <a:off x="4912377" y="2538567"/>
            <a:ext cx="2299063" cy="574765"/>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b="1" dirty="0" smtClean="0">
                <a:solidFill>
                  <a:schemeClr val="tx1"/>
                </a:solidFill>
              </a:rPr>
              <a:t>Heteroevaluación</a:t>
            </a:r>
            <a:endParaRPr lang="es-CL" sz="1400" b="1" dirty="0">
              <a:solidFill>
                <a:schemeClr val="tx1"/>
              </a:solidFill>
            </a:endParaRPr>
          </a:p>
        </p:txBody>
      </p:sp>
      <p:sp>
        <p:nvSpPr>
          <p:cNvPr id="23" name="Elipse 22"/>
          <p:cNvSpPr/>
          <p:nvPr/>
        </p:nvSpPr>
        <p:spPr>
          <a:xfrm>
            <a:off x="7582694" y="2522222"/>
            <a:ext cx="2299063" cy="574765"/>
          </a:xfrm>
          <a:prstGeom prst="ellipse">
            <a:avLst/>
          </a:prstGeom>
          <a:solidFill>
            <a:srgbClr val="BB9FB9"/>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b="1" dirty="0" smtClean="0">
                <a:solidFill>
                  <a:schemeClr val="tx1"/>
                </a:solidFill>
              </a:rPr>
              <a:t>Coevaluación</a:t>
            </a:r>
            <a:endParaRPr lang="es-CL" sz="1400" b="1" dirty="0">
              <a:solidFill>
                <a:schemeClr val="tx1"/>
              </a:solidFill>
            </a:endParaRPr>
          </a:p>
        </p:txBody>
      </p:sp>
      <p:sp>
        <p:nvSpPr>
          <p:cNvPr id="24" name="Rectángulo 23"/>
          <p:cNvSpPr/>
          <p:nvPr/>
        </p:nvSpPr>
        <p:spPr>
          <a:xfrm>
            <a:off x="7645989" y="3763883"/>
            <a:ext cx="2191022" cy="2286000"/>
          </a:xfrm>
          <a:prstGeom prst="rect">
            <a:avLst/>
          </a:prstGeom>
          <a:gradFill flip="none" rotWithShape="1">
            <a:gsLst>
              <a:gs pos="0">
                <a:srgbClr val="B3A7AB">
                  <a:tint val="66000"/>
                  <a:satMod val="160000"/>
                </a:srgbClr>
              </a:gs>
              <a:gs pos="50000">
                <a:srgbClr val="B3A7AB">
                  <a:tint val="44500"/>
                  <a:satMod val="160000"/>
                </a:srgbClr>
              </a:gs>
              <a:gs pos="100000">
                <a:srgbClr val="B3A7AB">
                  <a:tint val="23500"/>
                  <a:satMod val="160000"/>
                </a:srgbClr>
              </a:gs>
            </a:gsLst>
            <a:path path="circle">
              <a:fillToRect t="100000" r="100000"/>
            </a:path>
            <a:tileRect l="-100000" b="-100000"/>
          </a:gra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500" b="1" dirty="0">
                <a:solidFill>
                  <a:schemeClr val="tx1"/>
                </a:solidFill>
              </a:rPr>
              <a:t>Valoración </a:t>
            </a:r>
            <a:r>
              <a:rPr lang="es-CL" sz="1500" b="1" dirty="0" smtClean="0">
                <a:solidFill>
                  <a:schemeClr val="tx1"/>
                </a:solidFill>
              </a:rPr>
              <a:t>realizada entre pares, que favorece la construcción de valoraciones en conjunto sobre el aprendizaje y las condicionantes que se presentan en el proceso de enseñanza </a:t>
            </a:r>
            <a:r>
              <a:rPr lang="es-CL" sz="1500" b="1" dirty="0">
                <a:solidFill>
                  <a:schemeClr val="tx1"/>
                </a:solidFill>
              </a:rPr>
              <a:t>y aprendizaje</a:t>
            </a:r>
          </a:p>
        </p:txBody>
      </p:sp>
      <p:sp>
        <p:nvSpPr>
          <p:cNvPr id="25" name="Rectángulo 24"/>
          <p:cNvSpPr/>
          <p:nvPr/>
        </p:nvSpPr>
        <p:spPr>
          <a:xfrm>
            <a:off x="4980066" y="3763883"/>
            <a:ext cx="2191022" cy="2286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500" b="1" dirty="0" smtClean="0">
                <a:solidFill>
                  <a:schemeClr val="tx1"/>
                </a:solidFill>
              </a:rPr>
              <a:t>Valoración de los procesos de los estudiantes, por parte de otros, sean profesores u otros estudiantes, que se relacionan con ellos, durante el proceso de enseñanza y aprendizaje</a:t>
            </a:r>
            <a:endParaRPr lang="es-CL" sz="1500" b="1" dirty="0">
              <a:solidFill>
                <a:schemeClr val="tx1"/>
              </a:solidFill>
            </a:endParaRPr>
          </a:p>
        </p:txBody>
      </p:sp>
      <p:sp>
        <p:nvSpPr>
          <p:cNvPr id="26" name="Rectángulo 25"/>
          <p:cNvSpPr/>
          <p:nvPr/>
        </p:nvSpPr>
        <p:spPr>
          <a:xfrm>
            <a:off x="2314144" y="3763883"/>
            <a:ext cx="2191022" cy="2286000"/>
          </a:xfrm>
          <a:prstGeom prst="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500" b="1" dirty="0" smtClean="0">
                <a:solidFill>
                  <a:schemeClr val="tx1"/>
                </a:solidFill>
              </a:rPr>
              <a:t>Valoración que realizan los estudiantes sobre sus aprendizajes, las condicionantes que se presentan  en su construcción y acerca de sus procesos, cognitivos y afectivos, involucrados</a:t>
            </a:r>
            <a:endParaRPr lang="es-CL" sz="1500" b="1" dirty="0">
              <a:solidFill>
                <a:schemeClr val="tx1"/>
              </a:solidFill>
            </a:endParaRPr>
          </a:p>
        </p:txBody>
      </p:sp>
    </p:spTree>
    <p:extLst>
      <p:ext uri="{BB962C8B-B14F-4D97-AF65-F5344CB8AC3E}">
        <p14:creationId xmlns:p14="http://schemas.microsoft.com/office/powerpoint/2010/main" val="2892654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56219"/>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Título 1"/>
          <p:cNvSpPr txBox="1">
            <a:spLocks/>
          </p:cNvSpPr>
          <p:nvPr/>
        </p:nvSpPr>
        <p:spPr>
          <a:xfrm>
            <a:off x="1619794" y="432593"/>
            <a:ext cx="9256782" cy="1325563"/>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s-ES" sz="3200" dirty="0" smtClean="0">
                <a:latin typeface="Arial" panose="020B0604020202020204" pitchFamily="34" charset="0"/>
                <a:cs typeface="Arial" panose="020B0604020202020204" pitchFamily="34" charset="0"/>
              </a:rPr>
              <a:t>Actividad </a:t>
            </a:r>
            <a:r>
              <a:rPr lang="es-ES" sz="3200" dirty="0" err="1" smtClean="0">
                <a:latin typeface="Arial" panose="020B0604020202020204" pitchFamily="34" charset="0"/>
                <a:cs typeface="Arial" panose="020B0604020202020204" pitchFamily="34" charset="0"/>
              </a:rPr>
              <a:t>autoevaluativa</a:t>
            </a:r>
            <a:r>
              <a:rPr lang="es-ES" sz="3200" dirty="0" smtClean="0">
                <a:latin typeface="Arial" panose="020B0604020202020204" pitchFamily="34" charset="0"/>
                <a:cs typeface="Arial" panose="020B0604020202020204" pitchFamily="34" charset="0"/>
              </a:rPr>
              <a:t> para la </a:t>
            </a:r>
            <a:r>
              <a:rPr lang="es-ES" sz="3200" i="1" dirty="0" smtClean="0">
                <a:latin typeface="Arial" panose="020B0604020202020204" pitchFamily="34" charset="0"/>
                <a:cs typeface="Arial" panose="020B0604020202020204" pitchFamily="34" charset="0"/>
              </a:rPr>
              <a:t>autoconstrucción</a:t>
            </a:r>
            <a:r>
              <a:rPr lang="es-ES" sz="2800" i="1" dirty="0" smtClean="0"/>
              <a:t/>
            </a:r>
            <a:br>
              <a:rPr lang="es-ES" sz="2800" i="1" dirty="0" smtClean="0"/>
            </a:br>
            <a:endParaRPr lang="en-US" sz="2800" dirty="0"/>
          </a:p>
        </p:txBody>
      </p:sp>
      <p:grpSp>
        <p:nvGrpSpPr>
          <p:cNvPr id="21" name="Grupo 20"/>
          <p:cNvGrpSpPr/>
          <p:nvPr/>
        </p:nvGrpSpPr>
        <p:grpSpPr>
          <a:xfrm>
            <a:off x="838200" y="1825624"/>
            <a:ext cx="6738257" cy="1818913"/>
            <a:chOff x="0" y="39188"/>
            <a:chExt cx="6995160" cy="2303859"/>
          </a:xfrm>
        </p:grpSpPr>
        <p:sp>
          <p:nvSpPr>
            <p:cNvPr id="22" name="Rectángulo redondeado 21"/>
            <p:cNvSpPr/>
            <p:nvPr/>
          </p:nvSpPr>
          <p:spPr>
            <a:xfrm>
              <a:off x="0" y="39188"/>
              <a:ext cx="6995160" cy="230385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CuadroTexto 22"/>
            <p:cNvSpPr txBox="1"/>
            <p:nvPr/>
          </p:nvSpPr>
          <p:spPr>
            <a:xfrm>
              <a:off x="67478" y="106666"/>
              <a:ext cx="4613940" cy="21689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s-ES" sz="2400" kern="1200" dirty="0" smtClean="0"/>
                <a:t>…responsabilizarse de sí mismos, para generar </a:t>
              </a:r>
              <a:r>
                <a:rPr lang="es-ES" sz="2400" i="1" kern="1200" dirty="0" smtClean="0"/>
                <a:t>autonomía</a:t>
              </a:r>
              <a:r>
                <a:rPr lang="es-ES" sz="2400" kern="1200" dirty="0" smtClean="0"/>
                <a:t>, para desarrollar su </a:t>
              </a:r>
              <a:r>
                <a:rPr lang="es-ES" sz="2400" i="1" kern="1200" dirty="0" smtClean="0"/>
                <a:t>libertad</a:t>
              </a:r>
              <a:r>
                <a:rPr lang="es-ES" sz="2400" kern="1200" dirty="0" smtClean="0"/>
                <a:t> y su </a:t>
              </a:r>
              <a:r>
                <a:rPr lang="es-ES" sz="2400" i="1" kern="1200" dirty="0" smtClean="0"/>
                <a:t>responsabilidad</a:t>
              </a:r>
              <a:endParaRPr lang="es-ES" sz="2400" i="1" kern="1200" dirty="0"/>
            </a:p>
          </p:txBody>
        </p:sp>
      </p:grpSp>
      <p:grpSp>
        <p:nvGrpSpPr>
          <p:cNvPr id="24" name="Grupo 23"/>
          <p:cNvGrpSpPr/>
          <p:nvPr/>
        </p:nvGrpSpPr>
        <p:grpSpPr>
          <a:xfrm>
            <a:off x="6248185" y="2696861"/>
            <a:ext cx="1497508" cy="1497508"/>
            <a:chOff x="5497651" y="1811089"/>
            <a:chExt cx="1497508" cy="1497508"/>
          </a:xfrm>
        </p:grpSpPr>
        <p:sp>
          <p:nvSpPr>
            <p:cNvPr id="25" name="Flecha abajo 24"/>
            <p:cNvSpPr/>
            <p:nvPr/>
          </p:nvSpPr>
          <p:spPr>
            <a:xfrm>
              <a:off x="5497651" y="1811089"/>
              <a:ext cx="1497508" cy="1497508"/>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6" name="Flecha abajo 4"/>
            <p:cNvSpPr txBox="1"/>
            <p:nvPr/>
          </p:nvSpPr>
          <p:spPr>
            <a:xfrm>
              <a:off x="5834590" y="1811089"/>
              <a:ext cx="823630" cy="1126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p:txBody>
        </p:sp>
      </p:grpSp>
      <p:grpSp>
        <p:nvGrpSpPr>
          <p:cNvPr id="27" name="Grupo 26"/>
          <p:cNvGrpSpPr/>
          <p:nvPr/>
        </p:nvGrpSpPr>
        <p:grpSpPr>
          <a:xfrm>
            <a:off x="1849666" y="4177754"/>
            <a:ext cx="6995160" cy="2303859"/>
            <a:chOff x="1234439" y="2815828"/>
            <a:chExt cx="6995160" cy="2303859"/>
          </a:xfrm>
        </p:grpSpPr>
        <p:sp>
          <p:nvSpPr>
            <p:cNvPr id="28" name="Rectángulo redondeado 27"/>
            <p:cNvSpPr/>
            <p:nvPr/>
          </p:nvSpPr>
          <p:spPr>
            <a:xfrm>
              <a:off x="1234439" y="2815828"/>
              <a:ext cx="6995160" cy="230385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CuadroTexto 28"/>
            <p:cNvSpPr txBox="1"/>
            <p:nvPr/>
          </p:nvSpPr>
          <p:spPr>
            <a:xfrm>
              <a:off x="1301917" y="2883306"/>
              <a:ext cx="4128255" cy="21689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s-ES" sz="2400" kern="1200" dirty="0" smtClean="0"/>
                <a:t>se hace necesario avanzar hacia la descentralización evaluativa y la generación de procesos de </a:t>
              </a:r>
              <a:r>
                <a:rPr lang="es-ES" sz="2400" kern="1200" dirty="0" err="1" smtClean="0"/>
                <a:t>co</a:t>
              </a:r>
              <a:r>
                <a:rPr lang="es-ES" sz="2400" kern="1200" dirty="0" smtClean="0"/>
                <a:t>-construcción evaluativa como sustento  en la acción educativa.</a:t>
              </a:r>
              <a:endParaRPr lang="es-ES" sz="2400" kern="1200" dirty="0"/>
            </a:p>
          </p:txBody>
        </p:sp>
      </p:grpSp>
    </p:spTree>
    <p:extLst>
      <p:ext uri="{BB962C8B-B14F-4D97-AF65-F5344CB8AC3E}">
        <p14:creationId xmlns:p14="http://schemas.microsoft.com/office/powerpoint/2010/main" val="2692054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Título"/>
          <p:cNvSpPr>
            <a:spLocks noGrp="1"/>
          </p:cNvSpPr>
          <p:nvPr>
            <p:ph type="title"/>
          </p:nvPr>
        </p:nvSpPr>
        <p:spPr>
          <a:xfrm>
            <a:off x="2351584" y="980729"/>
            <a:ext cx="7523162" cy="439961"/>
          </a:xfrm>
        </p:spPr>
        <p:txBody>
          <a:bodyPr>
            <a:noAutofit/>
          </a:bodyPr>
          <a:lstStyle/>
          <a:p>
            <a:pPr algn="ctr"/>
            <a:r>
              <a:rPr lang="es-ES" sz="3200" dirty="0">
                <a:latin typeface="Arial" panose="020B0604020202020204" pitchFamily="34" charset="0"/>
                <a:cs typeface="Arial" panose="020B0604020202020204" pitchFamily="34" charset="0"/>
              </a:rPr>
              <a:t>TESTIMONIO DE AUTOEVALUACIÓN</a:t>
            </a:r>
          </a:p>
        </p:txBody>
      </p:sp>
      <p:sp>
        <p:nvSpPr>
          <p:cNvPr id="41987" name="2 Marcador de contenido"/>
          <p:cNvSpPr>
            <a:spLocks noGrp="1"/>
          </p:cNvSpPr>
          <p:nvPr>
            <p:ph idx="1"/>
          </p:nvPr>
        </p:nvSpPr>
        <p:spPr>
          <a:xfrm>
            <a:off x="1775520" y="1884012"/>
            <a:ext cx="8568952" cy="4608512"/>
          </a:xfrm>
        </p:spPr>
        <p:txBody>
          <a:bodyPr>
            <a:normAutofit/>
          </a:bodyPr>
          <a:lstStyle/>
          <a:p>
            <a:pPr algn="just">
              <a:buFont typeface="Wingdings 3" pitchFamily="18" charset="2"/>
              <a:buNone/>
            </a:pPr>
            <a:r>
              <a:rPr lang="es-ES" sz="1400" i="1" dirty="0"/>
              <a:t>	</a:t>
            </a:r>
            <a:endParaRPr lang="es-ES" sz="5500" dirty="0">
              <a:latin typeface="Times New Roman" pitchFamily="18" charset="0"/>
              <a:cs typeface="Times New Roman" pitchFamily="18" charset="0"/>
            </a:endParaRPr>
          </a:p>
          <a:p>
            <a:pPr>
              <a:buFont typeface="Wingdings 3" pitchFamily="18" charset="2"/>
              <a:buNone/>
            </a:pPr>
            <a:endParaRPr lang="es-ES" sz="5500" dirty="0">
              <a:latin typeface="Times New Roman" pitchFamily="18" charset="0"/>
              <a:cs typeface="Times New Roman" pitchFamily="18" charset="0"/>
            </a:endParaRPr>
          </a:p>
          <a:p>
            <a:pPr algn="just">
              <a:buFont typeface="Wingdings 3" pitchFamily="18" charset="2"/>
              <a:buNone/>
            </a:pPr>
            <a:r>
              <a:rPr lang="es-ES" sz="5500" dirty="0">
                <a:latin typeface="Times New Roman" pitchFamily="18" charset="0"/>
                <a:cs typeface="Times New Roman" pitchFamily="18" charset="0"/>
              </a:rPr>
              <a:t>	</a:t>
            </a:r>
          </a:p>
        </p:txBody>
      </p:sp>
      <p:graphicFrame>
        <p:nvGraphicFramePr>
          <p:cNvPr id="5" name="4 Diagrama"/>
          <p:cNvGraphicFramePr/>
          <p:nvPr>
            <p:extLst/>
          </p:nvPr>
        </p:nvGraphicFramePr>
        <p:xfrm>
          <a:off x="3048000" y="1916832"/>
          <a:ext cx="6705600"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o 5"/>
          <p:cNvGrpSpPr/>
          <p:nvPr/>
        </p:nvGrpSpPr>
        <p:grpSpPr>
          <a:xfrm>
            <a:off x="0" y="-649"/>
            <a:ext cx="12192000" cy="54032"/>
            <a:chOff x="0" y="6803968"/>
            <a:chExt cx="12192000" cy="54032"/>
          </a:xfrm>
        </p:grpSpPr>
        <p:sp>
          <p:nvSpPr>
            <p:cNvPr id="7" name="Rectángulo 6"/>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7"/>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pic>
        <p:nvPicPr>
          <p:cNvPr id="9" name="Imagen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9952" y="35386"/>
            <a:ext cx="1825105" cy="547817"/>
          </a:xfrm>
          <a:prstGeom prst="rect">
            <a:avLst/>
          </a:prstGeom>
        </p:spPr>
      </p:pic>
      <p:grpSp>
        <p:nvGrpSpPr>
          <p:cNvPr id="10" name="Grupo 9"/>
          <p:cNvGrpSpPr/>
          <p:nvPr/>
        </p:nvGrpSpPr>
        <p:grpSpPr>
          <a:xfrm>
            <a:off x="0" y="6856219"/>
            <a:ext cx="12192000" cy="54032"/>
            <a:chOff x="0" y="6803968"/>
            <a:chExt cx="12192000" cy="54032"/>
          </a:xfrm>
        </p:grpSpPr>
        <p:sp>
          <p:nvSpPr>
            <p:cNvPr id="11" name="Rectángulo 10"/>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Tree>
    <p:extLst>
      <p:ext uri="{BB962C8B-B14F-4D97-AF65-F5344CB8AC3E}">
        <p14:creationId xmlns:p14="http://schemas.microsoft.com/office/powerpoint/2010/main" val="1303012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1986525"/>
            <a:ext cx="10515600" cy="132556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L" dirty="0">
                <a:latin typeface="Arial" panose="020B0604020202020204" pitchFamily="34" charset="0"/>
                <a:cs typeface="Arial" panose="020B0604020202020204" pitchFamily="34" charset="0"/>
              </a:rPr>
              <a:t>¿Evaluar para aprender o calificar?: Desafíos para la prácticas evaluativas en el contexto del decreto 67</a:t>
            </a:r>
            <a:endParaRPr lang="es-MX" dirty="0">
              <a:solidFill>
                <a:schemeClr val="accent2"/>
              </a:solidFill>
            </a:endParaRPr>
          </a:p>
        </p:txBody>
      </p:sp>
      <p:sp>
        <p:nvSpPr>
          <p:cNvPr id="14" name="Marcador de contenido 2"/>
          <p:cNvSpPr txBox="1">
            <a:spLocks/>
          </p:cNvSpPr>
          <p:nvPr/>
        </p:nvSpPr>
        <p:spPr>
          <a:xfrm>
            <a:off x="838200" y="4454434"/>
            <a:ext cx="10515600" cy="172252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Rectángulo 1"/>
          <p:cNvSpPr/>
          <p:nvPr/>
        </p:nvSpPr>
        <p:spPr>
          <a:xfrm>
            <a:off x="4471852" y="4289511"/>
            <a:ext cx="6096000" cy="646331"/>
          </a:xfrm>
          <a:prstGeom prst="rect">
            <a:avLst/>
          </a:prstGeom>
        </p:spPr>
        <p:txBody>
          <a:bodyPr>
            <a:spAutoFit/>
          </a:bodyPr>
          <a:lstStyle/>
          <a:p>
            <a:pPr algn="r"/>
            <a:r>
              <a:rPr lang="es-CL" b="1" dirty="0">
                <a:latin typeface="Arial" panose="020B0604020202020204" pitchFamily="34" charset="0"/>
                <a:cs typeface="Arial" panose="020B0604020202020204" pitchFamily="34" charset="0"/>
              </a:rPr>
              <a:t>Prof. Daniel Ríos Muñoz</a:t>
            </a:r>
          </a:p>
          <a:p>
            <a:pPr algn="r"/>
            <a:r>
              <a:rPr lang="es-CL" b="1" dirty="0">
                <a:latin typeface="Arial" panose="020B0604020202020204" pitchFamily="34" charset="0"/>
                <a:cs typeface="Arial" panose="020B0604020202020204" pitchFamily="34" charset="0"/>
              </a:rPr>
              <a:t>Departamento de Educación</a:t>
            </a:r>
          </a:p>
        </p:txBody>
      </p:sp>
      <p:sp>
        <p:nvSpPr>
          <p:cNvPr id="3" name="Rectángulo 2"/>
          <p:cNvSpPr/>
          <p:nvPr/>
        </p:nvSpPr>
        <p:spPr>
          <a:xfrm>
            <a:off x="4859464" y="5562847"/>
            <a:ext cx="2159566" cy="369332"/>
          </a:xfrm>
          <a:prstGeom prst="rect">
            <a:avLst/>
          </a:prstGeom>
        </p:spPr>
        <p:txBody>
          <a:bodyPr wrap="none">
            <a:spAutoFit/>
          </a:bodyPr>
          <a:lstStyle/>
          <a:p>
            <a:r>
              <a:rPr lang="es-CL" b="1" dirty="0">
                <a:latin typeface="Arial" panose="020B0604020202020204" pitchFamily="34" charset="0"/>
                <a:cs typeface="Arial" panose="020B0604020202020204" pitchFamily="34" charset="0"/>
              </a:rPr>
              <a:t>Septiembre - 2020</a:t>
            </a:r>
          </a:p>
        </p:txBody>
      </p:sp>
    </p:spTree>
    <p:extLst>
      <p:ext uri="{BB962C8B-B14F-4D97-AF65-F5344CB8AC3E}">
        <p14:creationId xmlns:p14="http://schemas.microsoft.com/office/powerpoint/2010/main" val="1698268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Título"/>
          <p:cNvSpPr>
            <a:spLocks noGrp="1"/>
          </p:cNvSpPr>
          <p:nvPr>
            <p:ph type="title"/>
          </p:nvPr>
        </p:nvSpPr>
        <p:spPr>
          <a:xfrm>
            <a:off x="2423592" y="1052737"/>
            <a:ext cx="7523162" cy="439961"/>
          </a:xfrm>
        </p:spPr>
        <p:txBody>
          <a:bodyPr>
            <a:noAutofit/>
          </a:bodyPr>
          <a:lstStyle/>
          <a:p>
            <a:pPr algn="ctr"/>
            <a:r>
              <a:rPr lang="es-ES" sz="3200" dirty="0">
                <a:latin typeface="Arial" panose="020B0604020202020204" pitchFamily="34" charset="0"/>
                <a:cs typeface="Arial" panose="020B0604020202020204" pitchFamily="34" charset="0"/>
              </a:rPr>
              <a:t>TESTIMONIO DE AUTOEVALUACIÓN</a:t>
            </a:r>
          </a:p>
        </p:txBody>
      </p:sp>
      <p:sp>
        <p:nvSpPr>
          <p:cNvPr id="41987" name="2 Marcador de contenido"/>
          <p:cNvSpPr>
            <a:spLocks noGrp="1"/>
          </p:cNvSpPr>
          <p:nvPr>
            <p:ph idx="1"/>
          </p:nvPr>
        </p:nvSpPr>
        <p:spPr>
          <a:xfrm>
            <a:off x="1847528" y="2348880"/>
            <a:ext cx="8568952" cy="3600400"/>
          </a:xfrm>
        </p:spPr>
        <p:txBody>
          <a:bodyPr>
            <a:normAutofit/>
          </a:bodyPr>
          <a:lstStyle/>
          <a:p>
            <a:pPr algn="just">
              <a:buFont typeface="Wingdings 3" pitchFamily="18" charset="2"/>
              <a:buNone/>
            </a:pPr>
            <a:r>
              <a:rPr lang="es-ES" sz="1400" i="1" dirty="0"/>
              <a:t>	</a:t>
            </a:r>
            <a:endParaRPr lang="es-ES" sz="5500" dirty="0">
              <a:latin typeface="Times New Roman" pitchFamily="18" charset="0"/>
              <a:cs typeface="Times New Roman" pitchFamily="18" charset="0"/>
            </a:endParaRPr>
          </a:p>
        </p:txBody>
      </p:sp>
      <p:graphicFrame>
        <p:nvGraphicFramePr>
          <p:cNvPr id="5" name="4 Diagrama"/>
          <p:cNvGraphicFramePr/>
          <p:nvPr>
            <p:extLst/>
          </p:nvPr>
        </p:nvGraphicFramePr>
        <p:xfrm>
          <a:off x="3048000" y="1628800"/>
          <a:ext cx="700844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o 5"/>
          <p:cNvGrpSpPr/>
          <p:nvPr/>
        </p:nvGrpSpPr>
        <p:grpSpPr>
          <a:xfrm>
            <a:off x="0" y="-649"/>
            <a:ext cx="12192000" cy="54032"/>
            <a:chOff x="0" y="6803968"/>
            <a:chExt cx="12192000" cy="54032"/>
          </a:xfrm>
        </p:grpSpPr>
        <p:sp>
          <p:nvSpPr>
            <p:cNvPr id="7" name="Rectángulo 6"/>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7"/>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pic>
        <p:nvPicPr>
          <p:cNvPr id="9" name="Imagen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3015" y="53383"/>
            <a:ext cx="1825105" cy="547817"/>
          </a:xfrm>
          <a:prstGeom prst="rect">
            <a:avLst/>
          </a:prstGeom>
        </p:spPr>
      </p:pic>
      <p:grpSp>
        <p:nvGrpSpPr>
          <p:cNvPr id="10" name="Grupo 9"/>
          <p:cNvGrpSpPr/>
          <p:nvPr/>
        </p:nvGrpSpPr>
        <p:grpSpPr>
          <a:xfrm>
            <a:off x="0" y="6856219"/>
            <a:ext cx="12192000" cy="54032"/>
            <a:chOff x="0" y="6803968"/>
            <a:chExt cx="12192000" cy="54032"/>
          </a:xfrm>
        </p:grpSpPr>
        <p:sp>
          <p:nvSpPr>
            <p:cNvPr id="11" name="Rectángulo 10"/>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Tree>
    <p:extLst>
      <p:ext uri="{BB962C8B-B14F-4D97-AF65-F5344CB8AC3E}">
        <p14:creationId xmlns:p14="http://schemas.microsoft.com/office/powerpoint/2010/main" val="3724400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Forma 10"/>
          <p:cNvSpPr/>
          <p:nvPr/>
        </p:nvSpPr>
        <p:spPr>
          <a:xfrm>
            <a:off x="2464494" y="1787527"/>
            <a:ext cx="7023099" cy="4389437"/>
          </a:xfrm>
          <a:prstGeom prst="swooshArrow">
            <a:avLst>
              <a:gd name="adj1" fmla="val 25000"/>
              <a:gd name="adj2" fmla="val 25000"/>
            </a:avLst>
          </a:pr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21" name="Elipse 20"/>
          <p:cNvSpPr/>
          <p:nvPr/>
        </p:nvSpPr>
        <p:spPr>
          <a:xfrm>
            <a:off x="7964676" y="2722002"/>
            <a:ext cx="554824" cy="554824"/>
          </a:xfrm>
          <a:prstGeom prst="ellipse">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pic>
        <p:nvPicPr>
          <p:cNvPr id="2" name="Imagen 1"/>
          <p:cNvPicPr>
            <a:picLocks noChangeAspect="1"/>
          </p:cNvPicPr>
          <p:nvPr/>
        </p:nvPicPr>
        <p:blipFill>
          <a:blip r:embed="rId3"/>
          <a:stretch>
            <a:fillRect/>
          </a:stretch>
        </p:blipFill>
        <p:spPr>
          <a:xfrm>
            <a:off x="8367525" y="3134351"/>
            <a:ext cx="1658256" cy="1048603"/>
          </a:xfrm>
          <a:prstGeom prst="rect">
            <a:avLst/>
          </a:prstGeom>
        </p:spPr>
      </p:pic>
      <p:sp>
        <p:nvSpPr>
          <p:cNvPr id="23" name="Elipse 22"/>
          <p:cNvSpPr/>
          <p:nvPr/>
        </p:nvSpPr>
        <p:spPr>
          <a:xfrm>
            <a:off x="5247456" y="3658652"/>
            <a:ext cx="337108" cy="337108"/>
          </a:xfrm>
          <a:prstGeom prst="ellipse">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4" name="Elipse 23"/>
          <p:cNvSpPr/>
          <p:nvPr/>
        </p:nvSpPr>
        <p:spPr>
          <a:xfrm>
            <a:off x="6501318" y="3209821"/>
            <a:ext cx="435432" cy="435432"/>
          </a:xfrm>
          <a:prstGeom prst="ellipse">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5" name="Elipse 24"/>
          <p:cNvSpPr/>
          <p:nvPr/>
        </p:nvSpPr>
        <p:spPr>
          <a:xfrm>
            <a:off x="4023218" y="4317795"/>
            <a:ext cx="252831" cy="252831"/>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6" name="Elipse 25"/>
          <p:cNvSpPr/>
          <p:nvPr/>
        </p:nvSpPr>
        <p:spPr>
          <a:xfrm>
            <a:off x="3063028" y="5166663"/>
            <a:ext cx="161531" cy="161531"/>
          </a:xfrm>
          <a:prstGeom prst="ellipse">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grpSp>
        <p:nvGrpSpPr>
          <p:cNvPr id="27" name="Grupo 26"/>
          <p:cNvGrpSpPr/>
          <p:nvPr/>
        </p:nvGrpSpPr>
        <p:grpSpPr>
          <a:xfrm>
            <a:off x="6531531" y="3632063"/>
            <a:ext cx="1634570" cy="653384"/>
            <a:chOff x="4641269" y="1512170"/>
            <a:chExt cx="1634570" cy="653384"/>
          </a:xfrm>
        </p:grpSpPr>
        <p:sp>
          <p:nvSpPr>
            <p:cNvPr id="28" name="Rectángulo 27"/>
            <p:cNvSpPr/>
            <p:nvPr/>
          </p:nvSpPr>
          <p:spPr>
            <a:xfrm>
              <a:off x="4641269" y="1512170"/>
              <a:ext cx="1634570" cy="65338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9" name="CuadroTexto 28"/>
            <p:cNvSpPr txBox="1"/>
            <p:nvPr/>
          </p:nvSpPr>
          <p:spPr>
            <a:xfrm>
              <a:off x="4641269" y="1512170"/>
              <a:ext cx="1634570" cy="65338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30726" tIns="0" rIns="0" bIns="0" numCol="1" spcCol="1270" anchor="t" anchorCtr="0">
              <a:noAutofit/>
            </a:bodyPr>
            <a:lstStyle/>
            <a:p>
              <a:pPr lvl="0" algn="l" defTabSz="800100">
                <a:lnSpc>
                  <a:spcPct val="90000"/>
                </a:lnSpc>
                <a:spcBef>
                  <a:spcPct val="0"/>
                </a:spcBef>
                <a:spcAft>
                  <a:spcPct val="35000"/>
                </a:spcAft>
              </a:pPr>
              <a:r>
                <a:rPr lang="es-ES" sz="1800" kern="1200" dirty="0" smtClean="0">
                  <a:solidFill>
                    <a:srgbClr val="7030A0"/>
                  </a:solidFill>
                </a:rPr>
                <a:t>versatilidad instrumental</a:t>
              </a:r>
              <a:endParaRPr lang="es-ES" sz="1800" kern="1200" dirty="0">
                <a:solidFill>
                  <a:srgbClr val="7030A0"/>
                </a:solidFill>
              </a:endParaRPr>
            </a:p>
          </p:txBody>
        </p:sp>
      </p:grpSp>
      <p:grpSp>
        <p:nvGrpSpPr>
          <p:cNvPr id="30" name="Grupo 29"/>
          <p:cNvGrpSpPr/>
          <p:nvPr/>
        </p:nvGrpSpPr>
        <p:grpSpPr>
          <a:xfrm>
            <a:off x="2859037" y="5380851"/>
            <a:ext cx="1849673" cy="1220498"/>
            <a:chOff x="1194542" y="3168938"/>
            <a:chExt cx="1849673" cy="1220498"/>
          </a:xfrm>
        </p:grpSpPr>
        <p:sp>
          <p:nvSpPr>
            <p:cNvPr id="31" name="Rectángulo 30"/>
            <p:cNvSpPr/>
            <p:nvPr/>
          </p:nvSpPr>
          <p:spPr>
            <a:xfrm>
              <a:off x="1194542" y="3168938"/>
              <a:ext cx="1849673" cy="122049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2" name="CuadroTexto 31"/>
            <p:cNvSpPr txBox="1"/>
            <p:nvPr/>
          </p:nvSpPr>
          <p:spPr>
            <a:xfrm>
              <a:off x="1194542" y="3168938"/>
              <a:ext cx="1849673" cy="122049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93990" tIns="0" rIns="0" bIns="0" numCol="1" spcCol="1270" anchor="t" anchorCtr="0">
              <a:noAutofit/>
            </a:bodyPr>
            <a:lstStyle/>
            <a:p>
              <a:pPr lvl="0" algn="l" defTabSz="800100">
                <a:lnSpc>
                  <a:spcPct val="90000"/>
                </a:lnSpc>
                <a:spcBef>
                  <a:spcPct val="0"/>
                </a:spcBef>
                <a:spcAft>
                  <a:spcPct val="35000"/>
                </a:spcAft>
              </a:pPr>
              <a:r>
                <a:rPr lang="es-ES_tradnl" sz="1800" kern="1200" dirty="0" smtClean="0">
                  <a:solidFill>
                    <a:srgbClr val="7030A0"/>
                  </a:solidFill>
                </a:rPr>
                <a:t>uso diferenciado de espacios y tiempos</a:t>
              </a:r>
              <a:endParaRPr lang="es-ES" sz="1800" kern="1200" dirty="0">
                <a:solidFill>
                  <a:srgbClr val="7030A0"/>
                </a:solidFill>
              </a:endParaRPr>
            </a:p>
          </p:txBody>
        </p:sp>
      </p:grpSp>
      <p:grpSp>
        <p:nvGrpSpPr>
          <p:cNvPr id="33" name="Grupo 32"/>
          <p:cNvGrpSpPr/>
          <p:nvPr/>
        </p:nvGrpSpPr>
        <p:grpSpPr>
          <a:xfrm>
            <a:off x="4276049" y="4705563"/>
            <a:ext cx="1731369" cy="747017"/>
            <a:chOff x="2191286" y="2629246"/>
            <a:chExt cx="1731369" cy="747017"/>
          </a:xfrm>
        </p:grpSpPr>
        <p:sp>
          <p:nvSpPr>
            <p:cNvPr id="34" name="Rectángulo 33"/>
            <p:cNvSpPr/>
            <p:nvPr/>
          </p:nvSpPr>
          <p:spPr>
            <a:xfrm>
              <a:off x="2191286" y="2629246"/>
              <a:ext cx="1731369" cy="74701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5" name="CuadroTexto 34"/>
            <p:cNvSpPr txBox="1"/>
            <p:nvPr/>
          </p:nvSpPr>
          <p:spPr>
            <a:xfrm>
              <a:off x="2191286" y="2629246"/>
              <a:ext cx="1731369" cy="74701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3970" tIns="0" rIns="0" bIns="0" numCol="1" spcCol="1270" anchor="t" anchorCtr="0">
              <a:noAutofit/>
            </a:bodyPr>
            <a:lstStyle/>
            <a:p>
              <a:pPr lvl="0" algn="l" defTabSz="800100">
                <a:lnSpc>
                  <a:spcPct val="90000"/>
                </a:lnSpc>
                <a:spcBef>
                  <a:spcPct val="0"/>
                </a:spcBef>
                <a:spcAft>
                  <a:spcPct val="35000"/>
                </a:spcAft>
              </a:pPr>
              <a:r>
                <a:rPr lang="es-ES_tradnl" sz="1800" kern="1200" dirty="0" smtClean="0">
                  <a:solidFill>
                    <a:srgbClr val="7030A0"/>
                  </a:solidFill>
                </a:rPr>
                <a:t>intencionalidad formativa</a:t>
              </a:r>
              <a:endParaRPr lang="es-ES" sz="1800" kern="1200" dirty="0">
                <a:solidFill>
                  <a:srgbClr val="7030A0"/>
                </a:solidFill>
              </a:endParaRPr>
            </a:p>
          </p:txBody>
        </p:sp>
      </p:grpSp>
      <p:grpSp>
        <p:nvGrpSpPr>
          <p:cNvPr id="36" name="Grupo 35"/>
          <p:cNvGrpSpPr/>
          <p:nvPr/>
        </p:nvGrpSpPr>
        <p:grpSpPr>
          <a:xfrm>
            <a:off x="5380319" y="4030198"/>
            <a:ext cx="1355458" cy="2466863"/>
            <a:chOff x="3350388" y="1922573"/>
            <a:chExt cx="1355458" cy="2466863"/>
          </a:xfrm>
        </p:grpSpPr>
        <p:sp>
          <p:nvSpPr>
            <p:cNvPr id="37" name="Rectángulo 36"/>
            <p:cNvSpPr/>
            <p:nvPr/>
          </p:nvSpPr>
          <p:spPr>
            <a:xfrm>
              <a:off x="3350388" y="1922573"/>
              <a:ext cx="1355458" cy="246686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8" name="CuadroTexto 37"/>
            <p:cNvSpPr txBox="1"/>
            <p:nvPr/>
          </p:nvSpPr>
          <p:spPr>
            <a:xfrm>
              <a:off x="3350388" y="1922573"/>
              <a:ext cx="1355458" cy="246686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8627" tIns="0" rIns="0" bIns="0" numCol="1" spcCol="1270" anchor="t" anchorCtr="0">
              <a:noAutofit/>
            </a:bodyPr>
            <a:lstStyle/>
            <a:p>
              <a:pPr lvl="0" algn="l" defTabSz="800100">
                <a:lnSpc>
                  <a:spcPct val="90000"/>
                </a:lnSpc>
                <a:spcBef>
                  <a:spcPct val="0"/>
                </a:spcBef>
                <a:spcAft>
                  <a:spcPct val="35000"/>
                </a:spcAft>
              </a:pPr>
              <a:r>
                <a:rPr lang="es-ES_tradnl" sz="1800" kern="1200" dirty="0" smtClean="0">
                  <a:solidFill>
                    <a:srgbClr val="7030A0"/>
                  </a:solidFill>
                </a:rPr>
                <a:t>centrada en el proceso</a:t>
              </a:r>
              <a:endParaRPr lang="es-ES" sz="1800" kern="1200" dirty="0">
                <a:solidFill>
                  <a:srgbClr val="7030A0"/>
                </a:solidFill>
              </a:endParaRPr>
            </a:p>
          </p:txBody>
        </p:sp>
      </p:grpSp>
      <p:sp>
        <p:nvSpPr>
          <p:cNvPr id="39" name="Título 1"/>
          <p:cNvSpPr txBox="1">
            <a:spLocks/>
          </p:cNvSpPr>
          <p:nvPr/>
        </p:nvSpPr>
        <p:spPr>
          <a:xfrm>
            <a:off x="792982" y="1186105"/>
            <a:ext cx="11885589" cy="577850"/>
          </a:xfrm>
          <a:prstGeom prst="rect">
            <a:avLst/>
          </a:prstGeom>
        </p:spPr>
        <p:txBody>
          <a:bodyPr vert="horz" lIns="91440" tIns="45720" rIns="91440" bIns="45720" rtlCol="0" anchor="b">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s-ES" altLang="en-US" sz="3200" dirty="0" smtClean="0">
                <a:latin typeface="Arial" panose="020B0604020202020204" pitchFamily="34" charset="0"/>
                <a:cs typeface="Arial" panose="020B0604020202020204" pitchFamily="34" charset="0"/>
              </a:rPr>
              <a:t>HACIA UNA NUEVA RACIONALIDAD Y PRÁCTICA EVALUATIVA</a:t>
            </a:r>
          </a:p>
        </p:txBody>
      </p:sp>
    </p:spTree>
    <p:extLst>
      <p:ext uri="{BB962C8B-B14F-4D97-AF65-F5344CB8AC3E}">
        <p14:creationId xmlns:p14="http://schemas.microsoft.com/office/powerpoint/2010/main" val="2913618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Marcador de contenido 2"/>
          <p:cNvSpPr txBox="1">
            <a:spLocks/>
          </p:cNvSpPr>
          <p:nvPr/>
        </p:nvSpPr>
        <p:spPr>
          <a:xfrm>
            <a:off x="1660302" y="2144714"/>
            <a:ext cx="8229600" cy="403225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El estudiante en el centro del PEA</a:t>
            </a:r>
          </a:p>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Aprendizaje como conocimiento, habilidades y actitudes</a:t>
            </a:r>
          </a:p>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Diversificación de la enseñanza</a:t>
            </a:r>
          </a:p>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Evaluación auténtica</a:t>
            </a:r>
          </a:p>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Evaluación diversificada</a:t>
            </a:r>
          </a:p>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Descentralización evaluativa</a:t>
            </a:r>
          </a:p>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Autoevaluación y metacognición </a:t>
            </a:r>
            <a:endParaRPr lang="es-CL" altLang="en-US"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Autorregulación del aprendizaje</a:t>
            </a:r>
          </a:p>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Autonomía del estudiante</a:t>
            </a:r>
          </a:p>
          <a:p>
            <a:pPr marL="342900" indent="-342900" algn="l">
              <a:buFont typeface="Arial" panose="020B0604020202020204" pitchFamily="34" charset="0"/>
              <a:buChar char="•"/>
            </a:pPr>
            <a:r>
              <a:rPr lang="es-CL" altLang="en-US" sz="2000" dirty="0" smtClean="0">
                <a:latin typeface="Arial" panose="020B0604020202020204" pitchFamily="34" charset="0"/>
                <a:cs typeface="Arial" panose="020B0604020202020204" pitchFamily="34" charset="0"/>
              </a:rPr>
              <a:t>Aprendizaje integral de los estudiantes</a:t>
            </a:r>
            <a:endParaRPr lang="en-US" altLang="en-US" sz="2000" dirty="0" smtClean="0">
              <a:latin typeface="Arial" panose="020B0604020202020204" pitchFamily="34" charset="0"/>
              <a:cs typeface="Arial" panose="020B0604020202020204" pitchFamily="34" charset="0"/>
            </a:endParaRPr>
          </a:p>
        </p:txBody>
      </p:sp>
      <p:sp>
        <p:nvSpPr>
          <p:cNvPr id="2" name="Rectángulo 1"/>
          <p:cNvSpPr/>
          <p:nvPr/>
        </p:nvSpPr>
        <p:spPr>
          <a:xfrm>
            <a:off x="1682865" y="680939"/>
            <a:ext cx="9124472" cy="1077218"/>
          </a:xfrm>
          <a:prstGeom prst="rect">
            <a:avLst/>
          </a:prstGeom>
        </p:spPr>
        <p:txBody>
          <a:bodyPr wrap="square">
            <a:spAutoFit/>
          </a:bodyPr>
          <a:lstStyle/>
          <a:p>
            <a:pPr algn="ctr"/>
            <a:r>
              <a:rPr lang="es-CL" altLang="en-US" sz="3200" dirty="0">
                <a:latin typeface="Arial" panose="020B0604020202020204" pitchFamily="34" charset="0"/>
                <a:cs typeface="Arial" panose="020B0604020202020204" pitchFamily="34" charset="0"/>
              </a:rPr>
              <a:t>Consideraciones finales para una evaluación </a:t>
            </a:r>
            <a:r>
              <a:rPr lang="es-CL" altLang="en-US" sz="3200" i="1" dirty="0">
                <a:latin typeface="Arial" panose="020B0604020202020204" pitchFamily="34" charset="0"/>
                <a:cs typeface="Arial" panose="020B0604020202020204" pitchFamily="34" charset="0"/>
              </a:rPr>
              <a:t>para</a:t>
            </a:r>
            <a:r>
              <a:rPr lang="es-CL" altLang="en-US" sz="3200" dirty="0">
                <a:latin typeface="Arial" panose="020B0604020202020204" pitchFamily="34" charset="0"/>
                <a:cs typeface="Arial" panose="020B0604020202020204" pitchFamily="34" charset="0"/>
              </a:rPr>
              <a:t> el aprendizaje</a:t>
            </a:r>
            <a:endParaRPr lang="es-C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8740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Rectangle 2"/>
          <p:cNvSpPr txBox="1">
            <a:spLocks noChangeArrowheads="1"/>
          </p:cNvSpPr>
          <p:nvPr/>
        </p:nvSpPr>
        <p:spPr>
          <a:xfrm>
            <a:off x="1345474" y="820106"/>
            <a:ext cx="10008326" cy="752475"/>
          </a:xfrm>
          <a:prstGeom prst="rect">
            <a:avLst/>
          </a:prstGeom>
        </p:spPr>
        <p:txBody>
          <a:bodyPr vert="horz" lIns="91440" tIns="45720" rIns="91440" bIns="45720" rtlCol="0" anchor="b">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s-CL" altLang="es-CL" sz="3200" dirty="0" smtClean="0">
                <a:latin typeface="Arial" panose="020B0604020202020204" pitchFamily="34" charset="0"/>
                <a:ea typeface="ＭＳ Ｐゴシック" panose="020B0600070205080204" pitchFamily="34" charset="-128"/>
                <a:cs typeface="Arial" panose="020B0604020202020204" pitchFamily="34" charset="0"/>
              </a:rPr>
              <a:t>DESAFÍOS MÚLTIPLES PARA ASEGURAR EL APRENDIZAJE</a:t>
            </a:r>
          </a:p>
        </p:txBody>
      </p:sp>
      <p:pic>
        <p:nvPicPr>
          <p:cNvPr id="2" name="Imagen 1"/>
          <p:cNvPicPr>
            <a:picLocks noChangeAspect="1"/>
          </p:cNvPicPr>
          <p:nvPr/>
        </p:nvPicPr>
        <p:blipFill>
          <a:blip r:embed="rId3"/>
          <a:stretch>
            <a:fillRect/>
          </a:stretch>
        </p:blipFill>
        <p:spPr>
          <a:xfrm>
            <a:off x="1947943" y="1819771"/>
            <a:ext cx="8803387" cy="4852837"/>
          </a:xfrm>
          <a:prstGeom prst="rect">
            <a:avLst/>
          </a:prstGeom>
        </p:spPr>
      </p:pic>
    </p:spTree>
    <p:extLst>
      <p:ext uri="{BB962C8B-B14F-4D97-AF65-F5344CB8AC3E}">
        <p14:creationId xmlns:p14="http://schemas.microsoft.com/office/powerpoint/2010/main" val="23704066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Rectángulo 10"/>
          <p:cNvSpPr/>
          <p:nvPr/>
        </p:nvSpPr>
        <p:spPr>
          <a:xfrm>
            <a:off x="4951682" y="880994"/>
            <a:ext cx="2484976" cy="584775"/>
          </a:xfrm>
          <a:prstGeom prst="rect">
            <a:avLst/>
          </a:prstGeom>
        </p:spPr>
        <p:txBody>
          <a:bodyPr wrap="none">
            <a:spAutoFit/>
          </a:bodyPr>
          <a:lstStyle/>
          <a:p>
            <a:r>
              <a:rPr lang="es-CL" altLang="en-US" sz="3200" dirty="0" smtClean="0">
                <a:latin typeface="Arial" panose="020B0604020202020204" pitchFamily="34" charset="0"/>
                <a:cs typeface="Arial" panose="020B0604020202020204" pitchFamily="34" charset="0"/>
              </a:rPr>
              <a:t>Referencias </a:t>
            </a:r>
            <a:endParaRPr lang="es-CL" sz="3200" dirty="0">
              <a:latin typeface="Arial" panose="020B0604020202020204" pitchFamily="34" charset="0"/>
              <a:cs typeface="Arial" panose="020B0604020202020204" pitchFamily="34" charset="0"/>
            </a:endParaRPr>
          </a:p>
        </p:txBody>
      </p:sp>
      <p:sp>
        <p:nvSpPr>
          <p:cNvPr id="3" name="Rectángulo 2"/>
          <p:cNvSpPr/>
          <p:nvPr/>
        </p:nvSpPr>
        <p:spPr>
          <a:xfrm>
            <a:off x="1669868" y="1825625"/>
            <a:ext cx="8852263" cy="4708981"/>
          </a:xfrm>
          <a:prstGeom prst="rect">
            <a:avLst/>
          </a:prstGeom>
        </p:spPr>
        <p:txBody>
          <a:bodyPr wrap="square">
            <a:spAutoFit/>
          </a:bodyPr>
          <a:lstStyle/>
          <a:p>
            <a:pPr marL="342900" indent="-342900" algn="just">
              <a:buFont typeface="Arial" panose="020B0604020202020204" pitchFamily="34" charset="0"/>
              <a:buChar char="•"/>
              <a:defRPr/>
            </a:pPr>
            <a:r>
              <a:rPr lang="es-CL" sz="2000" dirty="0">
                <a:latin typeface="Arial" panose="020B0604020202020204" pitchFamily="34" charset="0"/>
                <a:cs typeface="Arial" panose="020B0604020202020204" pitchFamily="34" charset="0"/>
              </a:rPr>
              <a:t>Decreto 67 </a:t>
            </a:r>
            <a:r>
              <a:rPr lang="es-CL" sz="2000" dirty="0">
                <a:latin typeface="Arial" panose="020B0604020202020204" pitchFamily="34" charset="0"/>
                <a:cs typeface="Arial" panose="020B0604020202020204" pitchFamily="34" charset="0"/>
                <a:hlinkClick r:id="rId3"/>
              </a:rPr>
              <a:t>https://www.bcn.cl/leychile/navegar?idNorma=1127255</a:t>
            </a:r>
            <a:endParaRPr lang="es-CL" sz="20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defRPr/>
            </a:pPr>
            <a:r>
              <a:rPr lang="es-MX" sz="2000" dirty="0">
                <a:latin typeface="Arial" panose="020B0604020202020204" pitchFamily="34" charset="0"/>
                <a:cs typeface="Arial" panose="020B0604020202020204" pitchFamily="34" charset="0"/>
              </a:rPr>
              <a:t>La descentralización evaluativa: transformación de la práctica evaluativa orientada al autoaprendizaje </a:t>
            </a:r>
            <a:r>
              <a:rPr lang="es-MX" sz="2000" dirty="0">
                <a:latin typeface="Arial" panose="020B0604020202020204" pitchFamily="34" charset="0"/>
                <a:cs typeface="Arial" panose="020B0604020202020204" pitchFamily="34" charset="0"/>
                <a:hlinkClick r:id="rId4"/>
              </a:rPr>
              <a:t>https://www.scielo.br/scielo.php?script=sci_arttext&amp;pid=S1517-97022020000100548&amp;lng=en&amp;nrm=iso</a:t>
            </a:r>
            <a:r>
              <a:rPr lang="es-MX" sz="2000" dirty="0">
                <a:latin typeface="Arial" panose="020B0604020202020204" pitchFamily="34" charset="0"/>
                <a:cs typeface="Arial" panose="020B0604020202020204" pitchFamily="34" charset="0"/>
              </a:rPr>
              <a:t> </a:t>
            </a:r>
          </a:p>
          <a:p>
            <a:pPr marL="342900" indent="-342900" algn="just">
              <a:buFont typeface="Arial" panose="020B0604020202020204" pitchFamily="34" charset="0"/>
              <a:buChar char="•"/>
              <a:defRPr/>
            </a:pPr>
            <a:r>
              <a:rPr lang="es-MX" sz="2000" dirty="0">
                <a:latin typeface="Arial" panose="020B0604020202020204" pitchFamily="34" charset="0"/>
                <a:cs typeface="Arial" panose="020B0604020202020204" pitchFamily="34" charset="0"/>
              </a:rPr>
              <a:t>Estilos evaluativos de profesores secundarios en el marco de la cultura evaluativa escolar </a:t>
            </a:r>
            <a:r>
              <a:rPr lang="es-MX" sz="2000" dirty="0">
                <a:latin typeface="Arial" panose="020B0604020202020204" pitchFamily="34" charset="0"/>
                <a:cs typeface="Arial" panose="020B0604020202020204" pitchFamily="34" charset="0"/>
                <a:hlinkClick r:id="rId5"/>
              </a:rPr>
              <a:t>http://www.revistas.uneb.br/index.php/plurais/article/view/5304</a:t>
            </a:r>
            <a:endParaRPr lang="es-MX" sz="20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defRPr/>
            </a:pPr>
            <a:r>
              <a:rPr lang="es-CL" sz="2000" dirty="0">
                <a:latin typeface="Arial" panose="020B0604020202020204" pitchFamily="34" charset="0"/>
                <a:cs typeface="Arial" panose="020B0604020202020204" pitchFamily="34" charset="0"/>
              </a:rPr>
              <a:t>Racionalidades evaluativas de profesores de centros educativos chilenos </a:t>
            </a:r>
            <a:r>
              <a:rPr lang="es-CL" sz="2000" dirty="0">
                <a:latin typeface="Arial" panose="020B0604020202020204" pitchFamily="34" charset="0"/>
                <a:cs typeface="Arial" panose="020B0604020202020204" pitchFamily="34" charset="0"/>
                <a:hlinkClick r:id="rId6"/>
              </a:rPr>
              <a:t>http://educacion.usach.cl/images/Actes_proceedings_ired_19_1.pdf</a:t>
            </a:r>
            <a:endParaRPr lang="es-CL" sz="20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defRPr/>
            </a:pPr>
            <a:r>
              <a:rPr lang="es-CL" sz="2000" dirty="0">
                <a:latin typeface="Arial" panose="020B0604020202020204" pitchFamily="34" charset="0"/>
                <a:cs typeface="Arial" panose="020B0604020202020204" pitchFamily="34" charset="0"/>
              </a:rPr>
              <a:t>Autoevaluación para el aprendizaje autónomo en alumnos de 6°s años</a:t>
            </a:r>
            <a:r>
              <a:rPr lang="es-MX" sz="2000"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hlinkClick r:id="rId7"/>
              </a:rPr>
              <a:t>https://idonline.emnuvens.com.br/id/article/view/1936/2879</a:t>
            </a:r>
            <a:endParaRPr lang="es-MX" sz="20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defRPr/>
            </a:pPr>
            <a:r>
              <a:rPr lang="es-MX" sz="2000" dirty="0">
                <a:latin typeface="Arial" panose="020B0604020202020204" pitchFamily="34" charset="0"/>
                <a:cs typeface="Arial" panose="020B0604020202020204" pitchFamily="34" charset="0"/>
              </a:rPr>
              <a:t>Los desafíos de la evaluación por competencias en el ámbito educativo </a:t>
            </a:r>
            <a:r>
              <a:rPr lang="es-MX" sz="2000" dirty="0">
                <a:latin typeface="Arial" panose="020B0604020202020204" pitchFamily="34" charset="0"/>
                <a:cs typeface="Arial" panose="020B0604020202020204" pitchFamily="34" charset="0"/>
                <a:hlinkClick r:id="rId8"/>
              </a:rPr>
              <a:t>https://www.scielo.br/scielo.php?script=sci_arttext&amp;pid=S1517-97022017005008104&amp;lng=pt&amp;nrm=iso&amp;tlng=es#aff1</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88502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1" name="Rectángulo 20"/>
          <p:cNvSpPr/>
          <p:nvPr/>
        </p:nvSpPr>
        <p:spPr>
          <a:xfrm>
            <a:off x="4075612" y="2600682"/>
            <a:ext cx="4572000" cy="1938992"/>
          </a:xfrm>
          <a:prstGeom prst="rect">
            <a:avLst/>
          </a:prstGeom>
        </p:spPr>
        <p:txBody>
          <a:bodyPr>
            <a:spAutoFit/>
          </a:bodyPr>
          <a:lstStyle/>
          <a:p>
            <a:pPr algn="ctr"/>
            <a:r>
              <a:rPr lang="es-CL" sz="4000" dirty="0" smtClean="0"/>
              <a:t>MUCHAS GRACIAS</a:t>
            </a:r>
            <a:br>
              <a:rPr lang="es-CL" sz="4000" dirty="0" smtClean="0"/>
            </a:br>
            <a:r>
              <a:rPr lang="es-CL" sz="4000" dirty="0" smtClean="0"/>
              <a:t/>
            </a:r>
            <a:br>
              <a:rPr lang="es-CL" sz="4000" dirty="0" smtClean="0"/>
            </a:br>
            <a:r>
              <a:rPr lang="es-CL" sz="4000" dirty="0"/>
              <a:t>daniel.rios@usach.cl</a:t>
            </a:r>
          </a:p>
        </p:txBody>
      </p:sp>
    </p:spTree>
    <p:extLst>
      <p:ext uri="{BB962C8B-B14F-4D97-AF65-F5344CB8AC3E}">
        <p14:creationId xmlns:p14="http://schemas.microsoft.com/office/powerpoint/2010/main" val="1394884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25936"/>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Marcador de contenido 1"/>
          <p:cNvSpPr txBox="1">
            <a:spLocks/>
          </p:cNvSpPr>
          <p:nvPr/>
        </p:nvSpPr>
        <p:spPr>
          <a:xfrm>
            <a:off x="1082504" y="2662654"/>
            <a:ext cx="10208623" cy="3402379"/>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dirty="0"/>
              <a:t>El </a:t>
            </a:r>
            <a:r>
              <a:rPr lang="es-ES" dirty="0">
                <a:solidFill>
                  <a:srgbClr val="FF0000"/>
                </a:solidFill>
              </a:rPr>
              <a:t>campo epistemológico </a:t>
            </a:r>
            <a:r>
              <a:rPr lang="es-ES" dirty="0"/>
              <a:t>remite a la visión de mundo del evaluador, a la legitimidad de los análisis que produce y sobre todo a su relación (y su distancia) con los datos que recoge y analiza (subjetividad en contraste con objetividad). </a:t>
            </a:r>
          </a:p>
          <a:p>
            <a:pPr algn="just"/>
            <a:r>
              <a:rPr lang="es-ES" dirty="0"/>
              <a:t>El </a:t>
            </a:r>
            <a:r>
              <a:rPr lang="es-ES" dirty="0">
                <a:solidFill>
                  <a:srgbClr val="FF0000"/>
                </a:solidFill>
              </a:rPr>
              <a:t>campo ontológico </a:t>
            </a:r>
            <a:r>
              <a:rPr lang="es-ES" dirty="0"/>
              <a:t>abarca la naturaleza del mundo vivido y la comprensión que se tiene de la posible manipulación por parte del evaluador de las entidades físicas o mentales. Se trata aquí de la construcción de la realidad (una única realidad en contraste con varias). </a:t>
            </a:r>
          </a:p>
          <a:p>
            <a:pPr algn="just"/>
            <a:r>
              <a:rPr lang="es-ES" dirty="0"/>
              <a:t>El </a:t>
            </a:r>
            <a:r>
              <a:rPr lang="es-ES" dirty="0">
                <a:solidFill>
                  <a:srgbClr val="FF0000"/>
                </a:solidFill>
              </a:rPr>
              <a:t>campo metodológico </a:t>
            </a:r>
            <a:r>
              <a:rPr lang="es-ES" dirty="0"/>
              <a:t>reúne las técnicas que emplea el evaluador para comprender el mundo vivido. </a:t>
            </a:r>
          </a:p>
          <a:p>
            <a:pPr algn="just"/>
            <a:r>
              <a:rPr lang="es-ES" dirty="0"/>
              <a:t>El </a:t>
            </a:r>
            <a:r>
              <a:rPr lang="es-ES" dirty="0">
                <a:solidFill>
                  <a:srgbClr val="FF0000"/>
                </a:solidFill>
              </a:rPr>
              <a:t>campo teleológico </a:t>
            </a:r>
            <a:r>
              <a:rPr lang="es-ES" dirty="0"/>
              <a:t>agrupa las cuestiones relacionadas con los fines de la evaluación y con los intereses e intenciones de los evaluadores. </a:t>
            </a:r>
            <a:endParaRPr lang="es-CL" dirty="0"/>
          </a:p>
        </p:txBody>
      </p:sp>
      <p:sp>
        <p:nvSpPr>
          <p:cNvPr id="2" name="Rectángulo 1"/>
          <p:cNvSpPr/>
          <p:nvPr/>
        </p:nvSpPr>
        <p:spPr>
          <a:xfrm>
            <a:off x="3122023" y="712211"/>
            <a:ext cx="6792685" cy="1323439"/>
          </a:xfrm>
          <a:prstGeom prst="rect">
            <a:avLst/>
          </a:prstGeom>
        </p:spPr>
        <p:txBody>
          <a:bodyPr wrap="square">
            <a:spAutoFit/>
          </a:bodyPr>
          <a:lstStyle/>
          <a:p>
            <a:pPr algn="ctr"/>
            <a:r>
              <a:rPr lang="es-ES" sz="3200" dirty="0"/>
              <a:t>Campos constitutivos de un </a:t>
            </a:r>
            <a:br>
              <a:rPr lang="es-ES" sz="3200" dirty="0"/>
            </a:br>
            <a:r>
              <a:rPr lang="es-ES" sz="3200" dirty="0"/>
              <a:t>paradigma del evaluador</a:t>
            </a:r>
            <a:r>
              <a:rPr lang="es-ES" b="1" dirty="0"/>
              <a:t/>
            </a:r>
            <a:br>
              <a:rPr lang="es-ES" b="1" dirty="0"/>
            </a:br>
            <a:r>
              <a:rPr lang="es-ES" sz="1600" b="1" dirty="0"/>
              <a:t>(</a:t>
            </a:r>
            <a:r>
              <a:rPr lang="es-ES" sz="1600" b="1" dirty="0" err="1"/>
              <a:t>Gendron</a:t>
            </a:r>
            <a:r>
              <a:rPr lang="es-ES" sz="1600" b="1" dirty="0"/>
              <a:t>, 2001 en</a:t>
            </a:r>
            <a:r>
              <a:rPr lang="es-CL" sz="1600" b="1" dirty="0">
                <a:latin typeface="Times New Roman" panose="02020603050405020304" pitchFamily="18" charset="0"/>
                <a:cs typeface="Times New Roman" panose="02020603050405020304" pitchFamily="18" charset="0"/>
              </a:rPr>
              <a:t> </a:t>
            </a:r>
            <a:r>
              <a:rPr lang="es-CL" sz="1600" b="1" dirty="0" err="1">
                <a:latin typeface="Times New Roman" panose="02020603050405020304" pitchFamily="18" charset="0"/>
                <a:cs typeface="Times New Roman" panose="02020603050405020304" pitchFamily="18" charset="0"/>
              </a:rPr>
              <a:t>Ridde</a:t>
            </a:r>
            <a:r>
              <a:rPr lang="es-CL" sz="1600" b="1" dirty="0">
                <a:latin typeface="Times New Roman" panose="02020603050405020304" pitchFamily="18" charset="0"/>
                <a:cs typeface="Times New Roman" panose="02020603050405020304" pitchFamily="18" charset="0"/>
              </a:rPr>
              <a:t> y </a:t>
            </a:r>
            <a:r>
              <a:rPr lang="es-CL" sz="1600" b="1" dirty="0" err="1">
                <a:latin typeface="Times New Roman" panose="02020603050405020304" pitchFamily="18" charset="0"/>
                <a:cs typeface="Times New Roman" panose="02020603050405020304" pitchFamily="18" charset="0"/>
              </a:rPr>
              <a:t>Dagenais</a:t>
            </a:r>
            <a:r>
              <a:rPr lang="es-CL" sz="1600" b="1" dirty="0">
                <a:latin typeface="Times New Roman" panose="02020603050405020304" pitchFamily="18" charset="0"/>
                <a:cs typeface="Times New Roman" panose="02020603050405020304" pitchFamily="18" charset="0"/>
              </a:rPr>
              <a:t>, 2015)</a:t>
            </a:r>
            <a:r>
              <a:rPr lang="es-ES" sz="1600" b="1" dirty="0"/>
              <a:t> </a:t>
            </a:r>
            <a:endParaRPr lang="es-CL" sz="1600" dirty="0"/>
          </a:p>
        </p:txBody>
      </p:sp>
    </p:spTree>
    <p:extLst>
      <p:ext uri="{BB962C8B-B14F-4D97-AF65-F5344CB8AC3E}">
        <p14:creationId xmlns:p14="http://schemas.microsoft.com/office/powerpoint/2010/main" val="2466818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Subtítulo 3"/>
          <p:cNvSpPr>
            <a:spLocks noGrp="1"/>
          </p:cNvSpPr>
          <p:nvPr>
            <p:ph type="subTitle" idx="1"/>
          </p:nvPr>
        </p:nvSpPr>
        <p:spPr>
          <a:xfrm>
            <a:off x="1432560" y="2002430"/>
            <a:ext cx="9699171" cy="4137891"/>
          </a:xfrm>
        </p:spPr>
        <p:txBody>
          <a:bodyPr>
            <a:normAutofit fontScale="85000" lnSpcReduction="20000"/>
          </a:bodyPr>
          <a:lstStyle/>
          <a:p>
            <a:pPr marL="342900" indent="-342900" algn="just">
              <a:buFont typeface="Arial" panose="020B0604020202020204" pitchFamily="34" charset="0"/>
              <a:buChar char="•"/>
            </a:pPr>
            <a:r>
              <a:rPr lang="es-ES" dirty="0">
                <a:latin typeface="Arial" panose="020B0604020202020204" pitchFamily="34" charset="0"/>
                <a:cs typeface="Arial" panose="020B0604020202020204" pitchFamily="34" charset="0"/>
              </a:rPr>
              <a:t>Proceso que compara constantemente los resultados del aprendizaje de los alumnos con los </a:t>
            </a:r>
            <a:r>
              <a:rPr lang="es-ES" dirty="0">
                <a:solidFill>
                  <a:srgbClr val="FF0000"/>
                </a:solidFill>
                <a:latin typeface="Arial" panose="020B0604020202020204" pitchFamily="34" charset="0"/>
                <a:cs typeface="Arial" panose="020B0604020202020204" pitchFamily="34" charset="0"/>
              </a:rPr>
              <a:t>objetivos</a:t>
            </a:r>
            <a:r>
              <a:rPr lang="es-ES" dirty="0">
                <a:latin typeface="Arial" panose="020B0604020202020204" pitchFamily="34" charset="0"/>
                <a:cs typeface="Arial" panose="020B0604020202020204" pitchFamily="34" charset="0"/>
              </a:rPr>
              <a:t> previamente determinados en la programación de la enseñanza (Tyler, 1949)</a:t>
            </a:r>
          </a:p>
          <a:p>
            <a:pPr algn="just"/>
            <a:endParaRPr lang="es-CL"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s-ES" dirty="0">
                <a:latin typeface="Arial" panose="020B0604020202020204" pitchFamily="34" charset="0"/>
                <a:cs typeface="Arial" panose="020B0604020202020204" pitchFamily="34" charset="0"/>
              </a:rPr>
              <a:t>Proceso que permite constatar o estimar el valor de la enseñanza, considerada no sólo en sus resultados, sino también en su </a:t>
            </a:r>
            <a:r>
              <a:rPr lang="es-ES" dirty="0">
                <a:solidFill>
                  <a:srgbClr val="FF0000"/>
                </a:solidFill>
                <a:latin typeface="Arial" panose="020B0604020202020204" pitchFamily="34" charset="0"/>
                <a:cs typeface="Arial" panose="020B0604020202020204" pitchFamily="34" charset="0"/>
              </a:rPr>
              <a:t>fase de desarrollo </a:t>
            </a:r>
            <a:r>
              <a:rPr lang="es-ES" dirty="0">
                <a:latin typeface="Arial" panose="020B0604020202020204" pitchFamily="34" charset="0"/>
                <a:cs typeface="Arial" panose="020B0604020202020204" pitchFamily="34" charset="0"/>
              </a:rPr>
              <a:t>(</a:t>
            </a:r>
            <a:r>
              <a:rPr lang="es-ES" dirty="0" err="1">
                <a:latin typeface="Arial" panose="020B0604020202020204" pitchFamily="34" charset="0"/>
                <a:cs typeface="Arial" panose="020B0604020202020204" pitchFamily="34" charset="0"/>
              </a:rPr>
              <a:t>Scriven</a:t>
            </a:r>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1967)</a:t>
            </a:r>
            <a:endParaRPr lang="es-CL"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s-CL"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s-ES" dirty="0" smtClean="0">
                <a:latin typeface="Arial" panose="020B0604020202020204" pitchFamily="34" charset="0"/>
                <a:cs typeface="Arial" panose="020B0604020202020204" pitchFamily="34" charset="0"/>
              </a:rPr>
              <a:t>Proceso </a:t>
            </a:r>
            <a:r>
              <a:rPr lang="es-ES" dirty="0">
                <a:latin typeface="Arial" panose="020B0604020202020204" pitchFamily="34" charset="0"/>
                <a:cs typeface="Arial" panose="020B0604020202020204" pitchFamily="34" charset="0"/>
              </a:rPr>
              <a:t>de indagación sobre el valor educativo de un programa, de su importancia, exigencias y significados. </a:t>
            </a:r>
            <a:r>
              <a:rPr lang="es-ES" dirty="0">
                <a:solidFill>
                  <a:srgbClr val="FF0000"/>
                </a:solidFill>
                <a:latin typeface="Arial" panose="020B0604020202020204" pitchFamily="34" charset="0"/>
                <a:cs typeface="Arial" panose="020B0604020202020204" pitchFamily="34" charset="0"/>
              </a:rPr>
              <a:t>Proceso de </a:t>
            </a:r>
            <a:r>
              <a:rPr lang="es-ES" dirty="0" smtClean="0">
                <a:solidFill>
                  <a:srgbClr val="FF0000"/>
                </a:solidFill>
                <a:latin typeface="Arial" panose="020B0604020202020204" pitchFamily="34" charset="0"/>
                <a:cs typeface="Arial" panose="020B0604020202020204" pitchFamily="34" charset="0"/>
              </a:rPr>
              <a:t>diálogo, comprensión </a:t>
            </a:r>
            <a:r>
              <a:rPr lang="es-ES" dirty="0">
                <a:solidFill>
                  <a:srgbClr val="FF0000"/>
                </a:solidFill>
                <a:latin typeface="Arial" panose="020B0604020202020204" pitchFamily="34" charset="0"/>
                <a:cs typeface="Arial" panose="020B0604020202020204" pitchFamily="34" charset="0"/>
              </a:rPr>
              <a:t>y mejora </a:t>
            </a:r>
            <a:r>
              <a:rPr lang="es-ES" dirty="0">
                <a:latin typeface="Arial" panose="020B0604020202020204" pitchFamily="34" charset="0"/>
                <a:cs typeface="Arial" panose="020B0604020202020204" pitchFamily="34" charset="0"/>
              </a:rPr>
              <a:t>(Santos Guerra, 1993</a:t>
            </a:r>
            <a:r>
              <a:rPr lang="es-ES" dirty="0" smtClean="0">
                <a:latin typeface="Arial" panose="020B0604020202020204" pitchFamily="34" charset="0"/>
                <a:cs typeface="Arial" panose="020B0604020202020204" pitchFamily="34" charset="0"/>
              </a:rPr>
              <a:t>)</a:t>
            </a:r>
          </a:p>
          <a:p>
            <a:pPr algn="just"/>
            <a:endParaRPr lang="es-ES"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s-ES" dirty="0">
                <a:latin typeface="Arial" panose="020B0604020202020204" pitchFamily="34" charset="0"/>
                <a:cs typeface="Arial" panose="020B0604020202020204" pitchFamily="34" charset="0"/>
              </a:rPr>
              <a:t>Proceso que debe basarse en alguna forma de responsabilidad moral, de manera que las </a:t>
            </a:r>
            <a:r>
              <a:rPr lang="es-ES" dirty="0">
                <a:solidFill>
                  <a:srgbClr val="FF0000"/>
                </a:solidFill>
                <a:latin typeface="Arial" panose="020B0604020202020204" pitchFamily="34" charset="0"/>
                <a:cs typeface="Arial" panose="020B0604020202020204" pitchFamily="34" charset="0"/>
              </a:rPr>
              <a:t>reflexiones sobre su justicia, veracidad y belleza configuren su práctica </a:t>
            </a:r>
            <a:r>
              <a:rPr lang="es-ES" dirty="0">
                <a:latin typeface="Arial" panose="020B0604020202020204" pitchFamily="34" charset="0"/>
                <a:cs typeface="Arial" panose="020B0604020202020204" pitchFamily="34" charset="0"/>
              </a:rPr>
              <a:t>(</a:t>
            </a:r>
            <a:r>
              <a:rPr lang="es-ES" dirty="0" err="1">
                <a:latin typeface="Arial" panose="020B0604020202020204" pitchFamily="34" charset="0"/>
                <a:cs typeface="Arial" panose="020B0604020202020204" pitchFamily="34" charset="0"/>
              </a:rPr>
              <a:t>House</a:t>
            </a:r>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1997)</a:t>
            </a:r>
            <a:endParaRPr lang="es-ES" dirty="0">
              <a:latin typeface="Arial" panose="020B0604020202020204" pitchFamily="34" charset="0"/>
              <a:cs typeface="Arial" panose="020B0604020202020204" pitchFamily="34" charset="0"/>
            </a:endParaRPr>
          </a:p>
          <a:p>
            <a:pPr algn="just"/>
            <a:endParaRPr lang="es-CL" dirty="0" smtClean="0"/>
          </a:p>
          <a:p>
            <a:pPr algn="just"/>
            <a:endParaRPr lang="es-CL" dirty="0"/>
          </a:p>
          <a:p>
            <a:pPr algn="r"/>
            <a:endParaRPr lang="es-CL" dirty="0" smtClean="0"/>
          </a:p>
          <a:p>
            <a:pPr algn="r"/>
            <a:endParaRPr lang="es-CL" dirty="0"/>
          </a:p>
          <a:p>
            <a:endParaRPr lang="es-CL" sz="7200" b="1" dirty="0" smtClean="0">
              <a:latin typeface="Arial" panose="020B0604020202020204" pitchFamily="34" charset="0"/>
              <a:cs typeface="Arial" panose="020B0604020202020204" pitchFamily="34" charset="0"/>
            </a:endParaRPr>
          </a:p>
          <a:p>
            <a:endParaRPr lang="es-CL" sz="7200" b="1" dirty="0">
              <a:latin typeface="Arial" panose="020B0604020202020204" pitchFamily="34" charset="0"/>
              <a:cs typeface="Arial" panose="020B0604020202020204" pitchFamily="34" charset="0"/>
            </a:endParaRPr>
          </a:p>
          <a:p>
            <a:endParaRPr lang="es-CL" sz="7200" b="1" dirty="0" smtClean="0">
              <a:latin typeface="Arial" panose="020B0604020202020204" pitchFamily="34" charset="0"/>
              <a:cs typeface="Arial" panose="020B0604020202020204" pitchFamily="34" charset="0"/>
            </a:endParaRPr>
          </a:p>
        </p:txBody>
      </p:sp>
      <p:sp>
        <p:nvSpPr>
          <p:cNvPr id="21" name="Título 1"/>
          <p:cNvSpPr>
            <a:spLocks noGrp="1"/>
          </p:cNvSpPr>
          <p:nvPr>
            <p:ph type="ctrTitle"/>
          </p:nvPr>
        </p:nvSpPr>
        <p:spPr>
          <a:xfrm>
            <a:off x="2667000" y="600259"/>
            <a:ext cx="6858000" cy="830867"/>
          </a:xfrm>
        </p:spPr>
        <p:txBody>
          <a:bodyPr>
            <a:noAutofit/>
          </a:bodyPr>
          <a:lstStyle/>
          <a:p>
            <a:r>
              <a:rPr lang="es-CL" sz="3200" dirty="0" err="1" smtClean="0">
                <a:latin typeface="Arial" panose="020B0604020202020204" pitchFamily="34" charset="0"/>
                <a:cs typeface="Arial" panose="020B0604020202020204" pitchFamily="34" charset="0"/>
              </a:rPr>
              <a:t>Teleleogía</a:t>
            </a:r>
            <a:r>
              <a:rPr lang="es-CL" sz="3200" dirty="0" smtClean="0">
                <a:latin typeface="Arial" panose="020B0604020202020204" pitchFamily="34" charset="0"/>
                <a:cs typeface="Arial" panose="020B0604020202020204" pitchFamily="34" charset="0"/>
              </a:rPr>
              <a:t> de la evaluación</a:t>
            </a:r>
            <a:endParaRPr lang="es-C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341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Marcador de contenido 2"/>
          <p:cNvSpPr txBox="1">
            <a:spLocks/>
          </p:cNvSpPr>
          <p:nvPr/>
        </p:nvSpPr>
        <p:spPr>
          <a:xfrm>
            <a:off x="2152650" y="2317692"/>
            <a:ext cx="7886700" cy="435133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spcBef>
                <a:spcPts val="0"/>
              </a:spcBef>
              <a:defRPr/>
            </a:pPr>
            <a:r>
              <a:rPr lang="es-MX" sz="2000" dirty="0" smtClean="0">
                <a:latin typeface="Arial" panose="020B0604020202020204" pitchFamily="34" charset="0"/>
                <a:cs typeface="Arial" panose="020B0604020202020204" pitchFamily="34" charset="0"/>
              </a:rPr>
              <a:t>“</a:t>
            </a:r>
            <a:r>
              <a:rPr lang="es-MX" sz="2000" b="1" dirty="0" smtClean="0">
                <a:latin typeface="Arial" panose="020B0604020202020204" pitchFamily="34" charset="0"/>
                <a:cs typeface="Arial" panose="020B0604020202020204" pitchFamily="34" charset="0"/>
              </a:rPr>
              <a:t>El éxito de una metodología de enseñanza </a:t>
            </a:r>
            <a:r>
              <a:rPr lang="es-MX" sz="2000" dirty="0" smtClean="0">
                <a:latin typeface="Arial" panose="020B0604020202020204" pitchFamily="34" charset="0"/>
                <a:cs typeface="Arial" panose="020B0604020202020204" pitchFamily="34" charset="0"/>
              </a:rPr>
              <a:t>y de los resultados obtenidos por el alumnado se fundamenta no tanto en la manera como se dan a conocer los nuevos conocimientos, sino en la </a:t>
            </a:r>
            <a:r>
              <a:rPr lang="es-MX" sz="2000" b="1" dirty="0" smtClean="0">
                <a:latin typeface="Arial" panose="020B0604020202020204" pitchFamily="34" charset="0"/>
                <a:cs typeface="Arial" panose="020B0604020202020204" pitchFamily="34" charset="0"/>
              </a:rPr>
              <a:t>evaluación</a:t>
            </a:r>
            <a:r>
              <a:rPr lang="es-MX" sz="2000" dirty="0" smtClean="0">
                <a:latin typeface="Arial" panose="020B0604020202020204" pitchFamily="34" charset="0"/>
                <a:cs typeface="Arial" panose="020B0604020202020204" pitchFamily="34" charset="0"/>
              </a:rPr>
              <a:t>, entendida como conjunto de actividades que posibilitan </a:t>
            </a:r>
            <a:r>
              <a:rPr lang="es-MX" sz="2000" b="1" dirty="0" smtClean="0">
                <a:latin typeface="Arial" panose="020B0604020202020204" pitchFamily="34" charset="0"/>
                <a:cs typeface="Arial" panose="020B0604020202020204" pitchFamily="34" charset="0"/>
              </a:rPr>
              <a:t>identificar errores</a:t>
            </a:r>
            <a:r>
              <a:rPr lang="es-MX" sz="2000" dirty="0" smtClean="0">
                <a:latin typeface="Arial" panose="020B0604020202020204" pitchFamily="34" charset="0"/>
                <a:cs typeface="Arial" panose="020B0604020202020204" pitchFamily="34" charset="0"/>
              </a:rPr>
              <a:t>, </a:t>
            </a:r>
            <a:r>
              <a:rPr lang="es-MX" sz="2000" b="1" dirty="0" smtClean="0">
                <a:latin typeface="Arial" panose="020B0604020202020204" pitchFamily="34" charset="0"/>
                <a:cs typeface="Arial" panose="020B0604020202020204" pitchFamily="34" charset="0"/>
              </a:rPr>
              <a:t>comprender sus causas </a:t>
            </a:r>
            <a:r>
              <a:rPr lang="es-MX" sz="2000" dirty="0" smtClean="0">
                <a:latin typeface="Arial" panose="020B0604020202020204" pitchFamily="34" charset="0"/>
                <a:cs typeface="Arial" panose="020B0604020202020204" pitchFamily="34" charset="0"/>
              </a:rPr>
              <a:t>y </a:t>
            </a:r>
            <a:r>
              <a:rPr lang="es-MX" sz="2000" b="1" dirty="0" smtClean="0">
                <a:latin typeface="Arial" panose="020B0604020202020204" pitchFamily="34" charset="0"/>
                <a:cs typeface="Arial" panose="020B0604020202020204" pitchFamily="34" charset="0"/>
              </a:rPr>
              <a:t>tomar decisiones para superarlas</a:t>
            </a:r>
            <a:r>
              <a:rPr lang="es-MX" sz="2000" dirty="0" smtClean="0">
                <a:latin typeface="Arial" panose="020B0604020202020204" pitchFamily="34" charset="0"/>
                <a:cs typeface="Arial" panose="020B0604020202020204" pitchFamily="34" charset="0"/>
              </a:rPr>
              <a:t>” (</a:t>
            </a:r>
            <a:r>
              <a:rPr lang="es-MX" sz="2000" dirty="0" err="1" smtClean="0">
                <a:latin typeface="Arial" panose="020B0604020202020204" pitchFamily="34" charset="0"/>
                <a:cs typeface="Arial" panose="020B0604020202020204" pitchFamily="34" charset="0"/>
              </a:rPr>
              <a:t>Perrenoud</a:t>
            </a:r>
            <a:r>
              <a:rPr lang="es-MX" sz="2000" dirty="0" smtClean="0">
                <a:latin typeface="Arial" panose="020B0604020202020204" pitchFamily="34" charset="0"/>
                <a:cs typeface="Arial" panose="020B0604020202020204" pitchFamily="34" charset="0"/>
              </a:rPr>
              <a:t>, 1993)</a:t>
            </a:r>
          </a:p>
          <a:p>
            <a:pPr>
              <a:defRPr/>
            </a:pPr>
            <a:endParaRPr lang="en-US" dirty="0"/>
          </a:p>
        </p:txBody>
      </p:sp>
      <p:sp>
        <p:nvSpPr>
          <p:cNvPr id="2" name="Rectángulo 1"/>
          <p:cNvSpPr/>
          <p:nvPr/>
        </p:nvSpPr>
        <p:spPr>
          <a:xfrm>
            <a:off x="4442939" y="1125889"/>
            <a:ext cx="3555782" cy="584775"/>
          </a:xfrm>
          <a:prstGeom prst="rect">
            <a:avLst/>
          </a:prstGeom>
        </p:spPr>
        <p:txBody>
          <a:bodyPr wrap="none">
            <a:spAutoFit/>
          </a:bodyPr>
          <a:lstStyle/>
          <a:p>
            <a:r>
              <a:rPr lang="es-MX" altLang="es-CL" sz="3200" dirty="0">
                <a:latin typeface="Arial" panose="020B0604020202020204" pitchFamily="34" charset="0"/>
                <a:cs typeface="Arial" panose="020B0604020202020204" pitchFamily="34" charset="0"/>
              </a:rPr>
              <a:t>Desafío evaluativo</a:t>
            </a:r>
            <a:endParaRPr lang="en-US" altLang="es-C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1358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Marcador de contenido 2"/>
          <p:cNvSpPr txBox="1">
            <a:spLocks/>
          </p:cNvSpPr>
          <p:nvPr/>
        </p:nvSpPr>
        <p:spPr>
          <a:xfrm>
            <a:off x="1464672" y="2049566"/>
            <a:ext cx="9743259" cy="3725295"/>
          </a:xfrm>
          <a:prstGeom prst="rect">
            <a:avLst/>
          </a:prstGeom>
        </p:spPr>
        <p:txBody>
          <a:bodyPr vert="horz" lIns="91440" tIns="45720" rIns="91440" bIns="45720" rtlCol="0">
            <a:noAutofit/>
          </a:bodyPr>
          <a:lstStyle>
            <a:lvl1pPr marL="0" indent="0" algn="ctr" defTabSz="914377"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189" indent="0" algn="ctr" defTabSz="914377"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7" indent="0" algn="ctr" defTabSz="914377"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2000" dirty="0" smtClean="0"/>
              <a:t>a) Reglamento, Curso y Promoción.</a:t>
            </a:r>
          </a:p>
          <a:p>
            <a:pPr algn="just"/>
            <a:endParaRPr lang="es-ES" sz="2000" dirty="0" smtClean="0"/>
          </a:p>
          <a:p>
            <a:pPr algn="just"/>
            <a:r>
              <a:rPr lang="es-ES" sz="2000" dirty="0" smtClean="0"/>
              <a:t>b) Evaluación: Conjunto de acciones lideradas por los profesionales de la educación para que tanto </a:t>
            </a:r>
            <a:r>
              <a:rPr lang="es-ES" sz="2000" dirty="0" smtClean="0">
                <a:solidFill>
                  <a:srgbClr val="FF0000"/>
                </a:solidFill>
              </a:rPr>
              <a:t>ellos como los alumnos puedan obtener e interpretar la información sobre el aprendizaje</a:t>
            </a:r>
            <a:r>
              <a:rPr lang="es-ES" sz="2000" dirty="0" smtClean="0"/>
              <a:t>, con el objeto de </a:t>
            </a:r>
            <a:r>
              <a:rPr lang="es-ES" sz="2000" dirty="0" smtClean="0">
                <a:solidFill>
                  <a:srgbClr val="FF0000"/>
                </a:solidFill>
              </a:rPr>
              <a:t>adoptar decisiones </a:t>
            </a:r>
            <a:r>
              <a:rPr lang="es-ES" sz="2000" dirty="0" smtClean="0"/>
              <a:t>que permitan </a:t>
            </a:r>
            <a:r>
              <a:rPr lang="es-ES" sz="2000" dirty="0" smtClean="0">
                <a:solidFill>
                  <a:srgbClr val="FF0000"/>
                </a:solidFill>
              </a:rPr>
              <a:t>promover el progreso del aprendizaje y retroalimentar los procesos de enseñanza</a:t>
            </a:r>
            <a:r>
              <a:rPr lang="es-ES" sz="2000" dirty="0" smtClean="0"/>
              <a:t>. </a:t>
            </a:r>
          </a:p>
          <a:p>
            <a:pPr algn="just"/>
            <a:endParaRPr lang="es-ES" sz="2000" dirty="0" smtClean="0"/>
          </a:p>
          <a:p>
            <a:pPr algn="just"/>
            <a:r>
              <a:rPr lang="es-ES" sz="2000" dirty="0" smtClean="0"/>
              <a:t>c) Calificación: </a:t>
            </a:r>
            <a:r>
              <a:rPr lang="es-ES" sz="2000" dirty="0" smtClean="0">
                <a:solidFill>
                  <a:srgbClr val="FF0000"/>
                </a:solidFill>
              </a:rPr>
              <a:t>Representación del logro en el aprendizaje a través de un proceso de evaluación</a:t>
            </a:r>
            <a:r>
              <a:rPr lang="es-ES" sz="2000" dirty="0" smtClean="0"/>
              <a:t>, que permite transmitir un significado compartido respecto a dicho aprendizaje mediante un número, símbolo o concepto</a:t>
            </a:r>
            <a:r>
              <a:rPr lang="es-ES" sz="1800" dirty="0" smtClean="0"/>
              <a:t>. </a:t>
            </a:r>
          </a:p>
          <a:p>
            <a:pPr algn="just"/>
            <a:endParaRPr lang="es-ES" sz="1500" dirty="0"/>
          </a:p>
        </p:txBody>
      </p:sp>
      <p:sp>
        <p:nvSpPr>
          <p:cNvPr id="21" name="Título 1"/>
          <p:cNvSpPr txBox="1">
            <a:spLocks/>
          </p:cNvSpPr>
          <p:nvPr/>
        </p:nvSpPr>
        <p:spPr>
          <a:xfrm>
            <a:off x="2248444" y="864338"/>
            <a:ext cx="7886700" cy="607899"/>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s-CL" sz="3200" dirty="0" smtClean="0">
                <a:latin typeface="Arial" panose="020B0604020202020204" pitchFamily="34" charset="0"/>
                <a:cs typeface="Arial" panose="020B0604020202020204" pitchFamily="34" charset="0"/>
              </a:rPr>
              <a:t>Decreto 67: Artículo 2°</a:t>
            </a:r>
            <a:endParaRPr lang="es-C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1513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968829" y="817601"/>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Marcador de contenido 2"/>
          <p:cNvSpPr txBox="1">
            <a:spLocks/>
          </p:cNvSpPr>
          <p:nvPr/>
        </p:nvSpPr>
        <p:spPr>
          <a:xfrm>
            <a:off x="977264" y="2069005"/>
            <a:ext cx="10237471" cy="3875484"/>
          </a:xfrm>
          <a:prstGeom prst="rect">
            <a:avLst/>
          </a:prstGeom>
        </p:spPr>
        <p:txBody>
          <a:bodyPr vert="horz" lIns="91440" tIns="45720" rIns="91440" bIns="45720" rtlCol="0">
            <a:normAutofit fontScale="25000" lnSpcReduction="20000"/>
          </a:bodyPr>
          <a:lstStyle>
            <a:lvl1pPr marL="0" indent="0" algn="ctr" defTabSz="914377"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189" indent="0" algn="ctr" defTabSz="914377"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7" indent="0" algn="ctr" defTabSz="914377"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8000" dirty="0" smtClean="0">
                <a:latin typeface="Arial" panose="020B0604020202020204" pitchFamily="34" charset="0"/>
                <a:ea typeface="Arial" charset="0"/>
                <a:cs typeface="Arial" panose="020B0604020202020204" pitchFamily="34" charset="0"/>
              </a:rPr>
              <a:t>Lo que se </a:t>
            </a:r>
            <a:r>
              <a:rPr lang="en-US" sz="8000" dirty="0" err="1" smtClean="0">
                <a:latin typeface="Arial" panose="020B0604020202020204" pitchFamily="34" charset="0"/>
                <a:ea typeface="Arial" charset="0"/>
                <a:cs typeface="Arial" panose="020B0604020202020204" pitchFamily="34" charset="0"/>
              </a:rPr>
              <a:t>eval</a:t>
            </a:r>
            <a:r>
              <a:rPr lang="es-ES" sz="8000" dirty="0" err="1" smtClean="0">
                <a:latin typeface="Arial" panose="020B0604020202020204" pitchFamily="34" charset="0"/>
                <a:ea typeface="Arial" charset="0"/>
                <a:cs typeface="Arial" panose="020B0604020202020204" pitchFamily="34" charset="0"/>
              </a:rPr>
              <a:t>úa</a:t>
            </a:r>
            <a:r>
              <a:rPr lang="es-ES" sz="8000" dirty="0" smtClean="0">
                <a:latin typeface="Arial" panose="020B0604020202020204" pitchFamily="34" charset="0"/>
                <a:ea typeface="Arial" charset="0"/>
                <a:cs typeface="Arial" panose="020B0604020202020204" pitchFamily="34" charset="0"/>
              </a:rPr>
              <a:t> debe ser qué y cómo los estudiantes están aprendiendo</a:t>
            </a:r>
          </a:p>
          <a:p>
            <a:pPr algn="just"/>
            <a:endParaRPr lang="es-ES" sz="8000" dirty="0" smtClean="0">
              <a:latin typeface="Arial" panose="020B0604020202020204" pitchFamily="34" charset="0"/>
              <a:cs typeface="Arial" panose="020B0604020202020204" pitchFamily="34" charset="0"/>
            </a:endParaRPr>
          </a:p>
          <a:p>
            <a:pPr algn="just"/>
            <a:r>
              <a:rPr lang="en-US" sz="8000" dirty="0" smtClean="0">
                <a:latin typeface="Arial" panose="020B0604020202020204" pitchFamily="34" charset="0"/>
                <a:ea typeface="Arial" charset="0"/>
                <a:cs typeface="Arial" panose="020B0604020202020204" pitchFamily="34" charset="0"/>
              </a:rPr>
              <a:t>Los </a:t>
            </a:r>
            <a:r>
              <a:rPr lang="en-US" sz="8000" dirty="0" err="1" smtClean="0">
                <a:latin typeface="Arial" panose="020B0604020202020204" pitchFamily="34" charset="0"/>
                <a:ea typeface="Arial" charset="0"/>
                <a:cs typeface="Arial" panose="020B0604020202020204" pitchFamily="34" charset="0"/>
              </a:rPr>
              <a:t>estudiantes</a:t>
            </a:r>
            <a:r>
              <a:rPr lang="en-US" sz="8000" dirty="0" smtClean="0">
                <a:latin typeface="Arial" panose="020B0604020202020204" pitchFamily="34" charset="0"/>
                <a:ea typeface="Arial" charset="0"/>
                <a:cs typeface="Arial" panose="020B0604020202020204" pitchFamily="34" charset="0"/>
              </a:rPr>
              <a:t> y </a:t>
            </a:r>
            <a:r>
              <a:rPr lang="en-US" sz="8000" dirty="0" err="1" smtClean="0">
                <a:latin typeface="Arial" panose="020B0604020202020204" pitchFamily="34" charset="0"/>
                <a:ea typeface="Arial" charset="0"/>
                <a:cs typeface="Arial" panose="020B0604020202020204" pitchFamily="34" charset="0"/>
              </a:rPr>
              <a:t>los</a:t>
            </a:r>
            <a:r>
              <a:rPr lang="en-US" sz="8000" dirty="0" smtClean="0">
                <a:latin typeface="Arial" panose="020B0604020202020204" pitchFamily="34" charset="0"/>
                <a:ea typeface="Arial" charset="0"/>
                <a:cs typeface="Arial" panose="020B0604020202020204" pitchFamily="34" charset="0"/>
              </a:rPr>
              <a:t> </a:t>
            </a:r>
            <a:r>
              <a:rPr lang="en-US" sz="8000" dirty="0" err="1" smtClean="0">
                <a:latin typeface="Arial" panose="020B0604020202020204" pitchFamily="34" charset="0"/>
                <a:ea typeface="Arial" charset="0"/>
                <a:cs typeface="Arial" panose="020B0604020202020204" pitchFamily="34" charset="0"/>
              </a:rPr>
              <a:t>profesores</a:t>
            </a:r>
            <a:r>
              <a:rPr lang="en-US" sz="8000" dirty="0" smtClean="0">
                <a:latin typeface="Arial" panose="020B0604020202020204" pitchFamily="34" charset="0"/>
                <a:ea typeface="Arial" charset="0"/>
                <a:cs typeface="Arial" panose="020B0604020202020204" pitchFamily="34" charset="0"/>
              </a:rPr>
              <a:t> </a:t>
            </a:r>
            <a:r>
              <a:rPr lang="en-US" sz="8000" dirty="0" err="1" smtClean="0">
                <a:latin typeface="Arial" panose="020B0604020202020204" pitchFamily="34" charset="0"/>
                <a:ea typeface="Arial" charset="0"/>
                <a:cs typeface="Arial" panose="020B0604020202020204" pitchFamily="34" charset="0"/>
              </a:rPr>
              <a:t>deben</a:t>
            </a:r>
            <a:r>
              <a:rPr lang="en-US" sz="8000" dirty="0" smtClean="0">
                <a:latin typeface="Arial" panose="020B0604020202020204" pitchFamily="34" charset="0"/>
                <a:ea typeface="Arial" charset="0"/>
                <a:cs typeface="Arial" panose="020B0604020202020204" pitchFamily="34" charset="0"/>
              </a:rPr>
              <a:t> </a:t>
            </a:r>
            <a:r>
              <a:rPr lang="en-US" sz="8000" dirty="0" err="1" smtClean="0">
                <a:latin typeface="Arial" panose="020B0604020202020204" pitchFamily="34" charset="0"/>
                <a:ea typeface="Arial" charset="0"/>
                <a:cs typeface="Arial" panose="020B0604020202020204" pitchFamily="34" charset="0"/>
              </a:rPr>
              <a:t>tener</a:t>
            </a:r>
            <a:r>
              <a:rPr lang="en-US" sz="8000" dirty="0" smtClean="0">
                <a:latin typeface="Arial" panose="020B0604020202020204" pitchFamily="34" charset="0"/>
                <a:ea typeface="Arial" charset="0"/>
                <a:cs typeface="Arial" panose="020B0604020202020204" pitchFamily="34" charset="0"/>
              </a:rPr>
              <a:t> </a:t>
            </a:r>
            <a:r>
              <a:rPr lang="en-US" sz="8000" dirty="0" err="1" smtClean="0">
                <a:latin typeface="Arial" panose="020B0604020202020204" pitchFamily="34" charset="0"/>
                <a:ea typeface="Arial" charset="0"/>
                <a:cs typeface="Arial" panose="020B0604020202020204" pitchFamily="34" charset="0"/>
              </a:rPr>
              <a:t>claridad</a:t>
            </a:r>
            <a:r>
              <a:rPr lang="en-US" sz="8000" dirty="0" smtClean="0">
                <a:latin typeface="Arial" panose="020B0604020202020204" pitchFamily="34" charset="0"/>
                <a:ea typeface="Arial" charset="0"/>
                <a:cs typeface="Arial" panose="020B0604020202020204" pitchFamily="34" charset="0"/>
              </a:rPr>
              <a:t> de lo que se </a:t>
            </a:r>
            <a:r>
              <a:rPr lang="en-US" sz="8000" dirty="0" err="1" smtClean="0">
                <a:latin typeface="Arial" panose="020B0604020202020204" pitchFamily="34" charset="0"/>
                <a:ea typeface="Arial" charset="0"/>
                <a:cs typeface="Arial" panose="020B0604020202020204" pitchFamily="34" charset="0"/>
              </a:rPr>
              <a:t>pretende</a:t>
            </a:r>
            <a:r>
              <a:rPr lang="en-US" sz="8000" dirty="0" smtClean="0">
                <a:latin typeface="Arial" panose="020B0604020202020204" pitchFamily="34" charset="0"/>
                <a:ea typeface="Arial" charset="0"/>
                <a:cs typeface="Arial" panose="020B0604020202020204" pitchFamily="34" charset="0"/>
              </a:rPr>
              <a:t> que </a:t>
            </a:r>
            <a:r>
              <a:rPr lang="en-US" sz="8000" dirty="0" err="1" smtClean="0">
                <a:latin typeface="Arial" panose="020B0604020202020204" pitchFamily="34" charset="0"/>
                <a:ea typeface="Arial" charset="0"/>
                <a:cs typeface="Arial" panose="020B0604020202020204" pitchFamily="34" charset="0"/>
              </a:rPr>
              <a:t>logren</a:t>
            </a:r>
            <a:endParaRPr lang="en-US" sz="8000" dirty="0" smtClean="0">
              <a:latin typeface="Arial" panose="020B0604020202020204" pitchFamily="34" charset="0"/>
              <a:ea typeface="Arial" charset="0"/>
              <a:cs typeface="Arial" panose="020B0604020202020204" pitchFamily="34" charset="0"/>
            </a:endParaRPr>
          </a:p>
          <a:p>
            <a:pPr algn="just"/>
            <a:endParaRPr lang="en-US" sz="4200" dirty="0" smtClean="0">
              <a:latin typeface="Arial" panose="020B0604020202020204" pitchFamily="34" charset="0"/>
              <a:ea typeface="Arial" charset="0"/>
              <a:cs typeface="Arial" panose="020B0604020202020204" pitchFamily="34" charset="0"/>
            </a:endParaRPr>
          </a:p>
          <a:p>
            <a:pPr algn="just"/>
            <a:r>
              <a:rPr lang="en-US" sz="8000" dirty="0" smtClean="0">
                <a:latin typeface="Arial" panose="020B0604020202020204" pitchFamily="34" charset="0"/>
                <a:ea typeface="Arial" charset="0"/>
                <a:cs typeface="Arial" panose="020B0604020202020204" pitchFamily="34" charset="0"/>
              </a:rPr>
              <a:t>La </a:t>
            </a:r>
            <a:r>
              <a:rPr lang="en-US" sz="8000" dirty="0" err="1" smtClean="0">
                <a:latin typeface="Arial" panose="020B0604020202020204" pitchFamily="34" charset="0"/>
                <a:ea typeface="Arial" charset="0"/>
                <a:cs typeface="Arial" panose="020B0604020202020204" pitchFamily="34" charset="0"/>
              </a:rPr>
              <a:t>retroalimentaci</a:t>
            </a:r>
            <a:r>
              <a:rPr lang="es-ES" sz="8000" dirty="0" err="1" smtClean="0">
                <a:latin typeface="Arial" panose="020B0604020202020204" pitchFamily="34" charset="0"/>
                <a:ea typeface="Arial" charset="0"/>
                <a:cs typeface="Arial" panose="020B0604020202020204" pitchFamily="34" charset="0"/>
              </a:rPr>
              <a:t>ón</a:t>
            </a:r>
            <a:r>
              <a:rPr lang="es-ES" sz="8000" dirty="0" smtClean="0">
                <a:latin typeface="Arial" panose="020B0604020202020204" pitchFamily="34" charset="0"/>
                <a:ea typeface="Arial" charset="0"/>
                <a:cs typeface="Arial" panose="020B0604020202020204" pitchFamily="34" charset="0"/>
              </a:rPr>
              <a:t> es parte fundamental del proceso evaluativo</a:t>
            </a:r>
          </a:p>
          <a:p>
            <a:pPr algn="just"/>
            <a:endParaRPr lang="en-US" sz="8000" dirty="0" smtClean="0">
              <a:latin typeface="Arial" panose="020B0604020202020204" pitchFamily="34" charset="0"/>
              <a:ea typeface="Arial" charset="0"/>
              <a:cs typeface="Arial" panose="020B0604020202020204" pitchFamily="34" charset="0"/>
            </a:endParaRPr>
          </a:p>
          <a:p>
            <a:pPr algn="just"/>
            <a:r>
              <a:rPr lang="en-US" sz="8000" dirty="0" smtClean="0">
                <a:latin typeface="Arial" panose="020B0604020202020204" pitchFamily="34" charset="0"/>
                <a:ea typeface="Arial" charset="0"/>
                <a:cs typeface="Arial" panose="020B0604020202020204" pitchFamily="34" charset="0"/>
              </a:rPr>
              <a:t>Las </a:t>
            </a:r>
            <a:r>
              <a:rPr lang="en-US" sz="8000" dirty="0" err="1" smtClean="0">
                <a:latin typeface="Arial" panose="020B0604020202020204" pitchFamily="34" charset="0"/>
                <a:ea typeface="Arial" charset="0"/>
                <a:cs typeface="Arial" panose="020B0604020202020204" pitchFamily="34" charset="0"/>
              </a:rPr>
              <a:t>evaluaciones</a:t>
            </a:r>
            <a:r>
              <a:rPr lang="en-US" sz="8000" dirty="0" smtClean="0">
                <a:latin typeface="Arial" panose="020B0604020202020204" pitchFamily="34" charset="0"/>
                <a:ea typeface="Arial" charset="0"/>
                <a:cs typeface="Arial" panose="020B0604020202020204" pitchFamily="34" charset="0"/>
              </a:rPr>
              <a:t> </a:t>
            </a:r>
            <a:r>
              <a:rPr lang="en-US" sz="8000" dirty="0" err="1" smtClean="0">
                <a:latin typeface="Arial" panose="020B0604020202020204" pitchFamily="34" charset="0"/>
                <a:ea typeface="Arial" charset="0"/>
                <a:cs typeface="Arial" panose="020B0604020202020204" pitchFamily="34" charset="0"/>
              </a:rPr>
              <a:t>deben</a:t>
            </a:r>
            <a:r>
              <a:rPr lang="en-US" sz="8000" dirty="0" smtClean="0">
                <a:latin typeface="Arial" panose="020B0604020202020204" pitchFamily="34" charset="0"/>
                <a:ea typeface="Arial" charset="0"/>
                <a:cs typeface="Arial" panose="020B0604020202020204" pitchFamily="34" charset="0"/>
              </a:rPr>
              <a:t> </a:t>
            </a:r>
            <a:r>
              <a:rPr lang="en-US" sz="8000" dirty="0" err="1" smtClean="0">
                <a:latin typeface="Arial" panose="020B0604020202020204" pitchFamily="34" charset="0"/>
                <a:ea typeface="Arial" charset="0"/>
                <a:cs typeface="Arial" panose="020B0604020202020204" pitchFamily="34" charset="0"/>
              </a:rPr>
              <a:t>procurar</a:t>
            </a:r>
            <a:r>
              <a:rPr lang="en-US" sz="8000" dirty="0" smtClean="0">
                <a:latin typeface="Arial" panose="020B0604020202020204" pitchFamily="34" charset="0"/>
                <a:ea typeface="Arial" charset="0"/>
                <a:cs typeface="Arial" panose="020B0604020202020204" pitchFamily="34" charset="0"/>
              </a:rPr>
              <a:t> que </a:t>
            </a:r>
            <a:r>
              <a:rPr lang="en-US" sz="8000" dirty="0" err="1" smtClean="0">
                <a:latin typeface="Arial" panose="020B0604020202020204" pitchFamily="34" charset="0"/>
                <a:ea typeface="Arial" charset="0"/>
                <a:cs typeface="Arial" panose="020B0604020202020204" pitchFamily="34" charset="0"/>
              </a:rPr>
              <a:t>los</a:t>
            </a:r>
            <a:r>
              <a:rPr lang="en-US" sz="8000" dirty="0" smtClean="0">
                <a:latin typeface="Arial" panose="020B0604020202020204" pitchFamily="34" charset="0"/>
                <a:ea typeface="Arial" charset="0"/>
                <a:cs typeface="Arial" panose="020B0604020202020204" pitchFamily="34" charset="0"/>
              </a:rPr>
              <a:t> </a:t>
            </a:r>
            <a:r>
              <a:rPr lang="en-US" sz="8000" dirty="0" err="1" smtClean="0">
                <a:latin typeface="Arial" panose="020B0604020202020204" pitchFamily="34" charset="0"/>
                <a:ea typeface="Arial" charset="0"/>
                <a:cs typeface="Arial" panose="020B0604020202020204" pitchFamily="34" charset="0"/>
              </a:rPr>
              <a:t>estudiantes</a:t>
            </a:r>
            <a:r>
              <a:rPr lang="en-US" sz="8000" dirty="0" smtClean="0">
                <a:latin typeface="Arial" panose="020B0604020202020204" pitchFamily="34" charset="0"/>
                <a:ea typeface="Arial" charset="0"/>
                <a:cs typeface="Arial" panose="020B0604020202020204" pitchFamily="34" charset="0"/>
              </a:rPr>
              <a:t> se </a:t>
            </a:r>
            <a:r>
              <a:rPr lang="en-US" sz="8000" dirty="0" err="1" smtClean="0">
                <a:latin typeface="Arial" panose="020B0604020202020204" pitchFamily="34" charset="0"/>
                <a:ea typeface="Arial" charset="0"/>
                <a:cs typeface="Arial" panose="020B0604020202020204" pitchFamily="34" charset="0"/>
              </a:rPr>
              <a:t>motiven</a:t>
            </a:r>
            <a:r>
              <a:rPr lang="en-US" sz="8000" dirty="0" smtClean="0">
                <a:latin typeface="Arial" panose="020B0604020202020204" pitchFamily="34" charset="0"/>
                <a:ea typeface="Arial" charset="0"/>
                <a:cs typeface="Arial" panose="020B0604020202020204" pitchFamily="34" charset="0"/>
              </a:rPr>
              <a:t> a </a:t>
            </a:r>
            <a:r>
              <a:rPr lang="en-US" sz="8000" dirty="0" err="1" smtClean="0">
                <a:latin typeface="Arial" panose="020B0604020202020204" pitchFamily="34" charset="0"/>
                <a:ea typeface="Arial" charset="0"/>
                <a:cs typeface="Arial" panose="020B0604020202020204" pitchFamily="34" charset="0"/>
              </a:rPr>
              <a:t>aprender</a:t>
            </a:r>
            <a:endParaRPr lang="en-US" sz="8000" dirty="0" smtClean="0">
              <a:latin typeface="Arial" panose="020B0604020202020204" pitchFamily="34" charset="0"/>
              <a:ea typeface="Arial" charset="0"/>
              <a:cs typeface="Arial" panose="020B0604020202020204" pitchFamily="34" charset="0"/>
            </a:endParaRPr>
          </a:p>
          <a:p>
            <a:pPr algn="just"/>
            <a:endParaRPr lang="en-US" sz="8000" dirty="0" smtClean="0">
              <a:latin typeface="Arial" panose="020B0604020202020204" pitchFamily="34" charset="0"/>
              <a:ea typeface="Arial" charset="0"/>
              <a:cs typeface="Arial" panose="020B0604020202020204" pitchFamily="34" charset="0"/>
            </a:endParaRPr>
          </a:p>
          <a:p>
            <a:pPr algn="just"/>
            <a:r>
              <a:rPr lang="en-US" sz="8000" dirty="0" smtClean="0">
                <a:latin typeface="Arial" panose="020B0604020202020204" pitchFamily="34" charset="0"/>
                <a:ea typeface="Arial" charset="0"/>
                <a:cs typeface="Arial" panose="020B0604020202020204" pitchFamily="34" charset="0"/>
              </a:rPr>
              <a:t>Las </a:t>
            </a:r>
            <a:r>
              <a:rPr lang="en-US" sz="8000" dirty="0" err="1" smtClean="0">
                <a:latin typeface="Arial" panose="020B0604020202020204" pitchFamily="34" charset="0"/>
                <a:ea typeface="Arial" charset="0"/>
                <a:cs typeface="Arial" panose="020B0604020202020204" pitchFamily="34" charset="0"/>
              </a:rPr>
              <a:t>evaluaciones</a:t>
            </a:r>
            <a:r>
              <a:rPr lang="en-US" sz="8000" dirty="0" smtClean="0">
                <a:latin typeface="Arial" panose="020B0604020202020204" pitchFamily="34" charset="0"/>
                <a:ea typeface="Arial" charset="0"/>
                <a:cs typeface="Arial" panose="020B0604020202020204" pitchFamily="34" charset="0"/>
              </a:rPr>
              <a:t> </a:t>
            </a:r>
            <a:r>
              <a:rPr lang="en-US" sz="8000" dirty="0" err="1" smtClean="0">
                <a:latin typeface="Arial" panose="020B0604020202020204" pitchFamily="34" charset="0"/>
                <a:ea typeface="Arial" charset="0"/>
                <a:cs typeface="Arial" panose="020B0604020202020204" pitchFamily="34" charset="0"/>
              </a:rPr>
              <a:t>deben</a:t>
            </a:r>
            <a:r>
              <a:rPr lang="en-US" sz="8000" dirty="0" smtClean="0">
                <a:latin typeface="Arial" panose="020B0604020202020204" pitchFamily="34" charset="0"/>
                <a:ea typeface="Arial" charset="0"/>
                <a:cs typeface="Arial" panose="020B0604020202020204" pitchFamily="34" charset="0"/>
              </a:rPr>
              <a:t> </a:t>
            </a:r>
            <a:r>
              <a:rPr lang="en-US" sz="8000" dirty="0" err="1" smtClean="0">
                <a:latin typeface="Arial" panose="020B0604020202020204" pitchFamily="34" charset="0"/>
                <a:ea typeface="Arial" charset="0"/>
                <a:cs typeface="Arial" panose="020B0604020202020204" pitchFamily="34" charset="0"/>
              </a:rPr>
              <a:t>considerar</a:t>
            </a:r>
            <a:r>
              <a:rPr lang="en-US" sz="8000" dirty="0" smtClean="0">
                <a:latin typeface="Arial" panose="020B0604020202020204" pitchFamily="34" charset="0"/>
                <a:ea typeface="Arial" charset="0"/>
                <a:cs typeface="Arial" panose="020B0604020202020204" pitchFamily="34" charset="0"/>
              </a:rPr>
              <a:t> la </a:t>
            </a:r>
            <a:r>
              <a:rPr lang="en-US" sz="8000" dirty="0" err="1" smtClean="0">
                <a:latin typeface="Arial" panose="020B0604020202020204" pitchFamily="34" charset="0"/>
                <a:ea typeface="Arial" charset="0"/>
                <a:cs typeface="Arial" panose="020B0604020202020204" pitchFamily="34" charset="0"/>
              </a:rPr>
              <a:t>aplicaci</a:t>
            </a:r>
            <a:r>
              <a:rPr lang="es-ES" sz="8000" dirty="0" err="1" smtClean="0">
                <a:latin typeface="Arial" panose="020B0604020202020204" pitchFamily="34" charset="0"/>
                <a:ea typeface="Arial" charset="0"/>
                <a:cs typeface="Arial" panose="020B0604020202020204" pitchFamily="34" charset="0"/>
              </a:rPr>
              <a:t>ón</a:t>
            </a:r>
            <a:r>
              <a:rPr lang="es-ES" sz="8000" dirty="0" smtClean="0">
                <a:latin typeface="Arial" panose="020B0604020202020204" pitchFamily="34" charset="0"/>
                <a:ea typeface="Arial" charset="0"/>
                <a:cs typeface="Arial" panose="020B0604020202020204" pitchFamily="34" charset="0"/>
              </a:rPr>
              <a:t> de los aprendizajes.</a:t>
            </a:r>
          </a:p>
          <a:p>
            <a:pPr algn="just"/>
            <a:endParaRPr lang="en-US" sz="8000" dirty="0" smtClean="0">
              <a:latin typeface="Arial" panose="020B0604020202020204" pitchFamily="34" charset="0"/>
              <a:ea typeface="Arial" charset="0"/>
              <a:cs typeface="Arial" panose="020B0604020202020204" pitchFamily="34" charset="0"/>
            </a:endParaRPr>
          </a:p>
          <a:p>
            <a:pPr algn="just"/>
            <a:r>
              <a:rPr lang="en-US" sz="8000" dirty="0" smtClean="0">
                <a:latin typeface="Arial" panose="020B0604020202020204" pitchFamily="34" charset="0"/>
                <a:ea typeface="Arial" charset="0"/>
                <a:cs typeface="Arial" panose="020B0604020202020204" pitchFamily="34" charset="0"/>
              </a:rPr>
              <a:t>No toda evaluaci</a:t>
            </a:r>
            <a:r>
              <a:rPr lang="es-ES" sz="8000" dirty="0" err="1" smtClean="0">
                <a:latin typeface="Arial" panose="020B0604020202020204" pitchFamily="34" charset="0"/>
                <a:ea typeface="Arial" charset="0"/>
                <a:cs typeface="Arial" panose="020B0604020202020204" pitchFamily="34" charset="0"/>
              </a:rPr>
              <a:t>ón</a:t>
            </a:r>
            <a:r>
              <a:rPr lang="es-ES" sz="8000" dirty="0" smtClean="0">
                <a:latin typeface="Arial" panose="020B0604020202020204" pitchFamily="34" charset="0"/>
                <a:ea typeface="Arial" charset="0"/>
                <a:cs typeface="Arial" panose="020B0604020202020204" pitchFamily="34" charset="0"/>
              </a:rPr>
              <a:t> debe conducir a una calificación.</a:t>
            </a:r>
          </a:p>
          <a:p>
            <a:pPr algn="just"/>
            <a:endParaRPr lang="es-ES" sz="8000" dirty="0" smtClean="0">
              <a:latin typeface="Arial" panose="020B0604020202020204" pitchFamily="34" charset="0"/>
              <a:ea typeface="Arial" charset="0"/>
              <a:cs typeface="Arial" panose="020B0604020202020204" pitchFamily="34" charset="0"/>
            </a:endParaRPr>
          </a:p>
          <a:p>
            <a:pPr algn="just"/>
            <a:r>
              <a:rPr lang="es-ES" sz="8000" dirty="0" smtClean="0">
                <a:latin typeface="Arial" panose="020B0604020202020204" pitchFamily="34" charset="0"/>
                <a:ea typeface="Arial" charset="0"/>
                <a:cs typeface="Arial" panose="020B0604020202020204" pitchFamily="34" charset="0"/>
              </a:rPr>
              <a:t>Las calificaciones de Religión y Consejo de Curso y Orientación no incidirán en el promedio final ni en la promoción.</a:t>
            </a:r>
            <a:endParaRPr lang="en-US" sz="8000" dirty="0" smtClean="0">
              <a:latin typeface="Arial" panose="020B0604020202020204" pitchFamily="34" charset="0"/>
              <a:ea typeface="Arial" charset="0"/>
              <a:cs typeface="Arial" panose="020B0604020202020204" pitchFamily="34" charset="0"/>
            </a:endParaRPr>
          </a:p>
          <a:p>
            <a:endParaRPr lang="es-ES" sz="1800" dirty="0" smtClean="0">
              <a:latin typeface="Arial" charset="0"/>
              <a:ea typeface="Arial" charset="0"/>
              <a:cs typeface="Arial" charset="0"/>
            </a:endParaRPr>
          </a:p>
          <a:p>
            <a:endParaRPr lang="es-ES" sz="1800" dirty="0" smtClean="0">
              <a:latin typeface="Arial" charset="0"/>
              <a:ea typeface="Arial" charset="0"/>
              <a:cs typeface="Arial" charset="0"/>
            </a:endParaRPr>
          </a:p>
          <a:p>
            <a:endParaRPr lang="es-ES" sz="1800" dirty="0" smtClean="0">
              <a:latin typeface="Arial" charset="0"/>
              <a:ea typeface="Arial" charset="0"/>
              <a:cs typeface="Arial" charset="0"/>
            </a:endParaRPr>
          </a:p>
          <a:p>
            <a:endParaRPr lang="es-CL" sz="1350" dirty="0"/>
          </a:p>
        </p:txBody>
      </p:sp>
      <p:sp>
        <p:nvSpPr>
          <p:cNvPr id="21" name="Título 1"/>
          <p:cNvSpPr txBox="1">
            <a:spLocks/>
          </p:cNvSpPr>
          <p:nvPr/>
        </p:nvSpPr>
        <p:spPr>
          <a:xfrm>
            <a:off x="2283279" y="140932"/>
            <a:ext cx="7886700" cy="1325563"/>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s-CL" sz="3200" dirty="0" smtClean="0">
                <a:latin typeface="Arial" panose="020B0604020202020204" pitchFamily="34" charset="0"/>
                <a:cs typeface="Arial" panose="020B0604020202020204" pitchFamily="34" charset="0"/>
              </a:rPr>
              <a:t>Principios del Decreto 67</a:t>
            </a:r>
            <a:endParaRPr lang="es-C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9310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25937"/>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sp>
        <p:nvSpPr>
          <p:cNvPr id="14" name="Marcador de contenido 2"/>
          <p:cNvSpPr txBox="1">
            <a:spLocks/>
          </p:cNvSpPr>
          <p:nvPr/>
        </p:nvSpPr>
        <p:spPr>
          <a:xfrm>
            <a:off x="838200" y="1825625"/>
            <a:ext cx="10515600" cy="435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solidFill>
                <a:schemeClr val="bg2">
                  <a:lumMod val="50000"/>
                </a:schemeClr>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Título 1"/>
          <p:cNvSpPr txBox="1">
            <a:spLocks/>
          </p:cNvSpPr>
          <p:nvPr/>
        </p:nvSpPr>
        <p:spPr>
          <a:xfrm>
            <a:off x="2152650" y="-111786"/>
            <a:ext cx="7886700" cy="1325563"/>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s-CL" sz="3200" dirty="0" smtClean="0">
                <a:latin typeface="Arial" panose="020B0604020202020204" pitchFamily="34" charset="0"/>
                <a:cs typeface="Arial" panose="020B0604020202020204" pitchFamily="34" charset="0"/>
              </a:rPr>
              <a:t>Principios del decreto 67</a:t>
            </a:r>
            <a:endParaRPr lang="es-CL" sz="3200" dirty="0">
              <a:latin typeface="Arial" panose="020B0604020202020204" pitchFamily="34" charset="0"/>
              <a:cs typeface="Arial" panose="020B0604020202020204" pitchFamily="34" charset="0"/>
            </a:endParaRPr>
          </a:p>
        </p:txBody>
      </p:sp>
      <p:sp>
        <p:nvSpPr>
          <p:cNvPr id="21" name="Marcador de contenido 2"/>
          <p:cNvSpPr txBox="1">
            <a:spLocks/>
          </p:cNvSpPr>
          <p:nvPr/>
        </p:nvSpPr>
        <p:spPr>
          <a:xfrm>
            <a:off x="1231718" y="1320276"/>
            <a:ext cx="10618470" cy="3578339"/>
          </a:xfrm>
          <a:prstGeom prst="rect">
            <a:avLst/>
          </a:prstGeom>
        </p:spPr>
        <p:txBody>
          <a:bodyPr vert="horz" lIns="91440" tIns="45720" rIns="91440" bIns="45720" rtlCol="0">
            <a:noAutofit/>
          </a:bodyPr>
          <a:lstStyle>
            <a:lvl1pPr marL="0" indent="0" algn="ctr" defTabSz="914377"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189" indent="0" algn="ctr" defTabSz="914377"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7" indent="0" algn="ctr" defTabSz="914377"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endParaRPr lang="en-US" sz="2000" dirty="0" smtClean="0">
              <a:latin typeface="Arial" panose="020B0604020202020204" pitchFamily="34" charset="0"/>
              <a:ea typeface="Arial" charset="0"/>
              <a:cs typeface="Arial" panose="020B0604020202020204" pitchFamily="34" charset="0"/>
            </a:endParaRPr>
          </a:p>
          <a:p>
            <a:pPr algn="just"/>
            <a:r>
              <a:rPr lang="en-US" sz="2000" dirty="0" smtClean="0">
                <a:latin typeface="Arial" panose="020B0604020202020204" pitchFamily="34" charset="0"/>
                <a:ea typeface="Arial" charset="0"/>
                <a:cs typeface="Arial" panose="020B0604020202020204" pitchFamily="34" charset="0"/>
              </a:rPr>
              <a:t>Se </a:t>
            </a:r>
            <a:r>
              <a:rPr lang="en-US" sz="2000" dirty="0" err="1" smtClean="0">
                <a:latin typeface="Arial" panose="020B0604020202020204" pitchFamily="34" charset="0"/>
                <a:ea typeface="Arial" charset="0"/>
                <a:cs typeface="Arial" panose="020B0604020202020204" pitchFamily="34" charset="0"/>
              </a:rPr>
              <a:t>debe</a:t>
            </a:r>
            <a:r>
              <a:rPr lang="en-US" sz="2000" dirty="0" smtClean="0">
                <a:latin typeface="Arial" panose="020B0604020202020204" pitchFamily="34" charset="0"/>
                <a:ea typeface="Arial" charset="0"/>
                <a:cs typeface="Arial" panose="020B0604020202020204" pitchFamily="34" charset="0"/>
              </a:rPr>
              <a:t> </a:t>
            </a:r>
            <a:r>
              <a:rPr lang="en-US" sz="2000" dirty="0" err="1" smtClean="0">
                <a:latin typeface="Arial" panose="020B0604020202020204" pitchFamily="34" charset="0"/>
                <a:ea typeface="Arial" charset="0"/>
                <a:cs typeface="Arial" panose="020B0604020202020204" pitchFamily="34" charset="0"/>
              </a:rPr>
              <a:t>evaluar</a:t>
            </a:r>
            <a:r>
              <a:rPr lang="en-US" sz="2000" dirty="0" smtClean="0">
                <a:latin typeface="Arial" panose="020B0604020202020204" pitchFamily="34" charset="0"/>
                <a:ea typeface="Arial" charset="0"/>
                <a:cs typeface="Arial" panose="020B0604020202020204" pitchFamily="34" charset="0"/>
              </a:rPr>
              <a:t> </a:t>
            </a:r>
            <a:r>
              <a:rPr lang="en-US" sz="2000" dirty="0" err="1" smtClean="0">
                <a:latin typeface="Arial" panose="020B0604020202020204" pitchFamily="34" charset="0"/>
                <a:ea typeface="Arial" charset="0"/>
                <a:cs typeface="Arial" panose="020B0604020202020204" pitchFamily="34" charset="0"/>
              </a:rPr>
              <a:t>en</a:t>
            </a:r>
            <a:r>
              <a:rPr lang="en-US" sz="2000" dirty="0" smtClean="0">
                <a:latin typeface="Arial" panose="020B0604020202020204" pitchFamily="34" charset="0"/>
                <a:ea typeface="Arial" charset="0"/>
                <a:cs typeface="Arial" panose="020B0604020202020204" pitchFamily="34" charset="0"/>
              </a:rPr>
              <a:t> </a:t>
            </a:r>
            <a:r>
              <a:rPr lang="en-US" sz="2000" dirty="0" err="1" smtClean="0">
                <a:latin typeface="Arial" panose="020B0604020202020204" pitchFamily="34" charset="0"/>
                <a:ea typeface="Arial" charset="0"/>
                <a:cs typeface="Arial" panose="020B0604020202020204" pitchFamily="34" charset="0"/>
              </a:rPr>
              <a:t>todas</a:t>
            </a:r>
            <a:r>
              <a:rPr lang="en-US" sz="2000" dirty="0" smtClean="0">
                <a:latin typeface="Arial" panose="020B0604020202020204" pitchFamily="34" charset="0"/>
                <a:ea typeface="Arial" charset="0"/>
                <a:cs typeface="Arial" panose="020B0604020202020204" pitchFamily="34" charset="0"/>
              </a:rPr>
              <a:t> las </a:t>
            </a:r>
            <a:r>
              <a:rPr lang="en-US" sz="2000" dirty="0" err="1" smtClean="0">
                <a:latin typeface="Arial" panose="020B0604020202020204" pitchFamily="34" charset="0"/>
                <a:ea typeface="Arial" charset="0"/>
                <a:cs typeface="Arial" panose="020B0604020202020204" pitchFamily="34" charset="0"/>
              </a:rPr>
              <a:t>asignaturas</a:t>
            </a:r>
            <a:r>
              <a:rPr lang="en-US" sz="2000" dirty="0" smtClean="0">
                <a:latin typeface="Arial" panose="020B0604020202020204" pitchFamily="34" charset="0"/>
                <a:ea typeface="Arial" charset="0"/>
                <a:cs typeface="Arial" panose="020B0604020202020204" pitchFamily="34" charset="0"/>
              </a:rPr>
              <a:t> del plan de </a:t>
            </a:r>
            <a:r>
              <a:rPr lang="en-US" sz="2000" dirty="0" err="1" smtClean="0">
                <a:latin typeface="Arial" panose="020B0604020202020204" pitchFamily="34" charset="0"/>
                <a:ea typeface="Arial" charset="0"/>
                <a:cs typeface="Arial" panose="020B0604020202020204" pitchFamily="34" charset="0"/>
              </a:rPr>
              <a:t>estudios</a:t>
            </a:r>
            <a:endParaRPr lang="en-US" sz="2000" dirty="0" smtClean="0">
              <a:latin typeface="Arial" panose="020B0604020202020204" pitchFamily="34" charset="0"/>
              <a:ea typeface="Arial" charset="0"/>
              <a:cs typeface="Arial" panose="020B0604020202020204" pitchFamily="34" charset="0"/>
            </a:endParaRPr>
          </a:p>
          <a:p>
            <a:pPr algn="just"/>
            <a:endParaRPr lang="en-US" sz="2000" dirty="0" smtClean="0">
              <a:latin typeface="Arial" panose="020B0604020202020204" pitchFamily="34" charset="0"/>
              <a:ea typeface="Arial" charset="0"/>
              <a:cs typeface="Arial" panose="020B0604020202020204" pitchFamily="34" charset="0"/>
            </a:endParaRPr>
          </a:p>
          <a:p>
            <a:pPr algn="just"/>
            <a:r>
              <a:rPr lang="en-US" sz="2000" dirty="0" err="1" smtClean="0">
                <a:latin typeface="Arial" panose="020B0604020202020204" pitchFamily="34" charset="0"/>
                <a:ea typeface="Arial" charset="0"/>
                <a:cs typeface="Arial" panose="020B0604020202020204" pitchFamily="34" charset="0"/>
              </a:rPr>
              <a:t>Utilizar</a:t>
            </a:r>
            <a:r>
              <a:rPr lang="en-US" sz="2000" dirty="0" smtClean="0">
                <a:latin typeface="Arial" panose="020B0604020202020204" pitchFamily="34" charset="0"/>
                <a:ea typeface="Arial" charset="0"/>
                <a:cs typeface="Arial" panose="020B0604020202020204" pitchFamily="34" charset="0"/>
              </a:rPr>
              <a:t> </a:t>
            </a:r>
            <a:r>
              <a:rPr lang="en-US" sz="2000" dirty="0" err="1" smtClean="0">
                <a:latin typeface="Arial" panose="020B0604020202020204" pitchFamily="34" charset="0"/>
                <a:ea typeface="Arial" charset="0"/>
                <a:cs typeface="Arial" panose="020B0604020202020204" pitchFamily="34" charset="0"/>
              </a:rPr>
              <a:t>diiversas</a:t>
            </a:r>
            <a:r>
              <a:rPr lang="en-US" sz="2000" dirty="0" smtClean="0">
                <a:latin typeface="Arial" panose="020B0604020202020204" pitchFamily="34" charset="0"/>
                <a:ea typeface="Arial" charset="0"/>
                <a:cs typeface="Arial" panose="020B0604020202020204" pitchFamily="34" charset="0"/>
              </a:rPr>
              <a:t> </a:t>
            </a:r>
            <a:r>
              <a:rPr lang="en-US" sz="2000" dirty="0" err="1" smtClean="0">
                <a:latin typeface="Arial" panose="020B0604020202020204" pitchFamily="34" charset="0"/>
                <a:ea typeface="Arial" charset="0"/>
                <a:cs typeface="Arial" panose="020B0604020202020204" pitchFamily="34" charset="0"/>
              </a:rPr>
              <a:t>formas</a:t>
            </a:r>
            <a:r>
              <a:rPr lang="en-US" sz="2000" dirty="0" smtClean="0">
                <a:latin typeface="Arial" panose="020B0604020202020204" pitchFamily="34" charset="0"/>
                <a:ea typeface="Arial" charset="0"/>
                <a:cs typeface="Arial" panose="020B0604020202020204" pitchFamily="34" charset="0"/>
              </a:rPr>
              <a:t> de </a:t>
            </a:r>
            <a:r>
              <a:rPr lang="en-US" sz="2000" dirty="0" err="1" smtClean="0">
                <a:latin typeface="Arial" panose="020B0604020202020204" pitchFamily="34" charset="0"/>
                <a:ea typeface="Arial" charset="0"/>
                <a:cs typeface="Arial" panose="020B0604020202020204" pitchFamily="34" charset="0"/>
              </a:rPr>
              <a:t>evaluar</a:t>
            </a:r>
            <a:r>
              <a:rPr lang="en-US" sz="2000" dirty="0" smtClean="0">
                <a:latin typeface="Arial" panose="020B0604020202020204" pitchFamily="34" charset="0"/>
                <a:ea typeface="Arial" charset="0"/>
                <a:cs typeface="Arial" panose="020B0604020202020204" pitchFamily="34" charset="0"/>
              </a:rPr>
              <a:t> que </a:t>
            </a:r>
            <a:r>
              <a:rPr lang="en-US" sz="2000" dirty="0" err="1" smtClean="0">
                <a:latin typeface="Arial" panose="020B0604020202020204" pitchFamily="34" charset="0"/>
                <a:ea typeface="Arial" charset="0"/>
                <a:cs typeface="Arial" panose="020B0604020202020204" pitchFamily="34" charset="0"/>
              </a:rPr>
              <a:t>consideren</a:t>
            </a:r>
            <a:r>
              <a:rPr lang="en-US" sz="2000" dirty="0" smtClean="0">
                <a:latin typeface="Arial" panose="020B0604020202020204" pitchFamily="34" charset="0"/>
                <a:ea typeface="Arial" charset="0"/>
                <a:cs typeface="Arial" panose="020B0604020202020204" pitchFamily="34" charset="0"/>
              </a:rPr>
              <a:t>  a </a:t>
            </a:r>
            <a:r>
              <a:rPr lang="en-US" sz="2000" dirty="0" err="1" smtClean="0">
                <a:latin typeface="Arial" panose="020B0604020202020204" pitchFamily="34" charset="0"/>
                <a:ea typeface="Arial" charset="0"/>
                <a:cs typeface="Arial" panose="020B0604020202020204" pitchFamily="34" charset="0"/>
              </a:rPr>
              <a:t>todos</a:t>
            </a:r>
            <a:r>
              <a:rPr lang="en-US" sz="2000" dirty="0" smtClean="0">
                <a:latin typeface="Arial" panose="020B0604020202020204" pitchFamily="34" charset="0"/>
                <a:ea typeface="Arial" charset="0"/>
                <a:cs typeface="Arial" panose="020B0604020202020204" pitchFamily="34" charset="0"/>
              </a:rPr>
              <a:t> </a:t>
            </a:r>
            <a:r>
              <a:rPr lang="es-ES" sz="2000" dirty="0" smtClean="0">
                <a:latin typeface="Arial" panose="020B0604020202020204" pitchFamily="34" charset="0"/>
                <a:ea typeface="Arial" charset="0"/>
                <a:cs typeface="Arial" panose="020B0604020202020204" pitchFamily="34" charset="0"/>
              </a:rPr>
              <a:t>los estudiantes.</a:t>
            </a:r>
            <a:endParaRPr lang="en-US" sz="2000" dirty="0" smtClean="0">
              <a:latin typeface="Arial" panose="020B0604020202020204" pitchFamily="34" charset="0"/>
              <a:ea typeface="Arial" charset="0"/>
              <a:cs typeface="Arial" panose="020B0604020202020204" pitchFamily="34" charset="0"/>
            </a:endParaRPr>
          </a:p>
          <a:p>
            <a:pPr algn="just"/>
            <a:endParaRPr lang="en-US" sz="2000" dirty="0" smtClean="0">
              <a:latin typeface="Arial" panose="020B0604020202020204" pitchFamily="34" charset="0"/>
              <a:ea typeface="Arial" charset="0"/>
              <a:cs typeface="Arial" panose="020B0604020202020204" pitchFamily="34" charset="0"/>
            </a:endParaRPr>
          </a:p>
          <a:p>
            <a:pPr algn="just"/>
            <a:r>
              <a:rPr lang="en-US" sz="2000" dirty="0" smtClean="0">
                <a:latin typeface="Arial" panose="020B0604020202020204" pitchFamily="34" charset="0"/>
                <a:ea typeface="Arial" charset="0"/>
                <a:cs typeface="Arial" panose="020B0604020202020204" pitchFamily="34" charset="0"/>
              </a:rPr>
              <a:t>Los </a:t>
            </a:r>
            <a:r>
              <a:rPr lang="en-US" sz="2000" dirty="0" err="1" smtClean="0">
                <a:latin typeface="Arial" panose="020B0604020202020204" pitchFamily="34" charset="0"/>
                <a:ea typeface="Arial" charset="0"/>
                <a:cs typeface="Arial" panose="020B0604020202020204" pitchFamily="34" charset="0"/>
              </a:rPr>
              <a:t>estudiantes</a:t>
            </a:r>
            <a:r>
              <a:rPr lang="en-US" sz="2000" dirty="0" smtClean="0">
                <a:latin typeface="Arial" panose="020B0604020202020204" pitchFamily="34" charset="0"/>
                <a:ea typeface="Arial" charset="0"/>
                <a:cs typeface="Arial" panose="020B0604020202020204" pitchFamily="34" charset="0"/>
              </a:rPr>
              <a:t> </a:t>
            </a:r>
            <a:r>
              <a:rPr lang="en-US" sz="2000" dirty="0" err="1" smtClean="0">
                <a:latin typeface="Arial" panose="020B0604020202020204" pitchFamily="34" charset="0"/>
                <a:ea typeface="Arial" charset="0"/>
                <a:cs typeface="Arial" panose="020B0604020202020204" pitchFamily="34" charset="0"/>
              </a:rPr>
              <a:t>deben</a:t>
            </a:r>
            <a:r>
              <a:rPr lang="en-US" sz="2000" dirty="0" smtClean="0">
                <a:latin typeface="Arial" panose="020B0604020202020204" pitchFamily="34" charset="0"/>
                <a:ea typeface="Arial" charset="0"/>
                <a:cs typeface="Arial" panose="020B0604020202020204" pitchFamily="34" charset="0"/>
              </a:rPr>
              <a:t> </a:t>
            </a:r>
            <a:r>
              <a:rPr lang="en-US" sz="2000" dirty="0" err="1" smtClean="0">
                <a:latin typeface="Arial" panose="020B0604020202020204" pitchFamily="34" charset="0"/>
                <a:ea typeface="Arial" charset="0"/>
                <a:cs typeface="Arial" panose="020B0604020202020204" pitchFamily="34" charset="0"/>
              </a:rPr>
              <a:t>tener</a:t>
            </a:r>
            <a:r>
              <a:rPr lang="en-US" sz="2000" dirty="0" smtClean="0">
                <a:latin typeface="Arial" panose="020B0604020202020204" pitchFamily="34" charset="0"/>
                <a:ea typeface="Arial" charset="0"/>
                <a:cs typeface="Arial" panose="020B0604020202020204" pitchFamily="34" charset="0"/>
              </a:rPr>
              <a:t> </a:t>
            </a:r>
            <a:r>
              <a:rPr lang="en-US" sz="2000" dirty="0" err="1" smtClean="0">
                <a:latin typeface="Arial" panose="020B0604020202020204" pitchFamily="34" charset="0"/>
                <a:ea typeface="Arial" charset="0"/>
                <a:cs typeface="Arial" panose="020B0604020202020204" pitchFamily="34" charset="0"/>
              </a:rPr>
              <a:t>una</a:t>
            </a:r>
            <a:r>
              <a:rPr lang="en-US" sz="2000" dirty="0" smtClean="0">
                <a:latin typeface="Arial" panose="020B0604020202020204" pitchFamily="34" charset="0"/>
                <a:ea typeface="Arial" charset="0"/>
                <a:cs typeface="Arial" panose="020B0604020202020204" pitchFamily="34" charset="0"/>
              </a:rPr>
              <a:t> </a:t>
            </a:r>
            <a:r>
              <a:rPr lang="en-US" sz="2000" dirty="0" err="1" smtClean="0">
                <a:latin typeface="Arial" panose="020B0604020202020204" pitchFamily="34" charset="0"/>
                <a:ea typeface="Arial" charset="0"/>
                <a:cs typeface="Arial" panose="020B0604020202020204" pitchFamily="34" charset="0"/>
              </a:rPr>
              <a:t>participaci</a:t>
            </a:r>
            <a:r>
              <a:rPr lang="es-ES" sz="2000" dirty="0" err="1" smtClean="0">
                <a:latin typeface="Arial" panose="020B0604020202020204" pitchFamily="34" charset="0"/>
                <a:ea typeface="Arial" charset="0"/>
                <a:cs typeface="Arial" panose="020B0604020202020204" pitchFamily="34" charset="0"/>
              </a:rPr>
              <a:t>ón</a:t>
            </a:r>
            <a:r>
              <a:rPr lang="es-ES" sz="2000" dirty="0" smtClean="0">
                <a:latin typeface="Arial" panose="020B0604020202020204" pitchFamily="34" charset="0"/>
                <a:ea typeface="Arial" charset="0"/>
                <a:cs typeface="Arial" panose="020B0604020202020204" pitchFamily="34" charset="0"/>
              </a:rPr>
              <a:t> activa en el proceso evaluativo.</a:t>
            </a:r>
          </a:p>
          <a:p>
            <a:pPr algn="just"/>
            <a:endParaRPr lang="es-ES" sz="2000" dirty="0" smtClean="0">
              <a:latin typeface="Arial" panose="020B0604020202020204" pitchFamily="34" charset="0"/>
              <a:ea typeface="Arial" charset="0"/>
              <a:cs typeface="Arial" panose="020B0604020202020204" pitchFamily="34" charset="0"/>
            </a:endParaRPr>
          </a:p>
          <a:p>
            <a:pPr algn="just"/>
            <a:r>
              <a:rPr lang="es-ES" sz="2000" dirty="0" smtClean="0">
                <a:latin typeface="Arial" panose="020B0604020202020204" pitchFamily="34" charset="0"/>
                <a:ea typeface="Arial" charset="0"/>
                <a:cs typeface="Arial" panose="020B0604020202020204" pitchFamily="34" charset="0"/>
              </a:rPr>
              <a:t>Considerar espacios para evaluación formativa en la planificación.</a:t>
            </a:r>
          </a:p>
          <a:p>
            <a:pPr algn="just"/>
            <a:endParaRPr lang="es-ES" sz="2000" dirty="0" smtClean="0">
              <a:latin typeface="Arial" panose="020B0604020202020204" pitchFamily="34" charset="0"/>
              <a:ea typeface="Arial" charset="0"/>
              <a:cs typeface="Arial" panose="020B0604020202020204" pitchFamily="34" charset="0"/>
            </a:endParaRPr>
          </a:p>
          <a:p>
            <a:pPr algn="just"/>
            <a:r>
              <a:rPr lang="es-ES" sz="2000" dirty="0" smtClean="0">
                <a:latin typeface="Arial" panose="020B0604020202020204" pitchFamily="34" charset="0"/>
                <a:ea typeface="Arial" charset="0"/>
                <a:cs typeface="Arial" panose="020B0604020202020204" pitchFamily="34" charset="0"/>
              </a:rPr>
              <a:t>Utilizar las evidencias de aprendizaje (evaluación sumativa) para ajustar los procesos.</a:t>
            </a:r>
          </a:p>
          <a:p>
            <a:pPr algn="just"/>
            <a:endParaRPr lang="es-ES" sz="2000" dirty="0" smtClean="0">
              <a:latin typeface="Arial" panose="020B0604020202020204" pitchFamily="34" charset="0"/>
              <a:cs typeface="Arial" panose="020B0604020202020204" pitchFamily="34" charset="0"/>
            </a:endParaRPr>
          </a:p>
          <a:p>
            <a:pPr algn="just"/>
            <a:r>
              <a:rPr lang="es-ES" sz="2000" dirty="0" smtClean="0">
                <a:latin typeface="Arial" panose="020B0604020202020204" pitchFamily="34" charset="0"/>
                <a:cs typeface="Arial" panose="020B0604020202020204" pitchFamily="34" charset="0"/>
              </a:rPr>
              <a:t>La cantidad de calificaciones y las ponderaciones que se utilicen deberá ser coherente con la planificación de la  asignatura</a:t>
            </a:r>
            <a:endParaRPr lang="es-ES" sz="2000" dirty="0" smtClean="0">
              <a:latin typeface="Arial" panose="020B0604020202020204" pitchFamily="34" charset="0"/>
              <a:ea typeface="Arial" charset="0"/>
              <a:cs typeface="Arial" panose="020B0604020202020204" pitchFamily="34" charset="0"/>
            </a:endParaRPr>
          </a:p>
          <a:p>
            <a:endParaRPr lang="es-CL" sz="2000" dirty="0"/>
          </a:p>
        </p:txBody>
      </p:sp>
    </p:spTree>
    <p:extLst>
      <p:ext uri="{BB962C8B-B14F-4D97-AF65-F5344CB8AC3E}">
        <p14:creationId xmlns:p14="http://schemas.microsoft.com/office/powerpoint/2010/main" val="3225930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52" y="113764"/>
            <a:ext cx="1825105" cy="547817"/>
          </a:xfrm>
          <a:prstGeom prst="rect">
            <a:avLst/>
          </a:prstGeom>
        </p:spPr>
      </p:pic>
      <p:sp>
        <p:nvSpPr>
          <p:cNvPr id="13" name="Título 1"/>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MX" dirty="0">
              <a:solidFill>
                <a:schemeClr val="accent2"/>
              </a:solidFill>
            </a:endParaRPr>
          </a:p>
        </p:txBody>
      </p:sp>
      <p:grpSp>
        <p:nvGrpSpPr>
          <p:cNvPr id="15" name="Grupo 14"/>
          <p:cNvGrpSpPr/>
          <p:nvPr/>
        </p:nvGrpSpPr>
        <p:grpSpPr>
          <a:xfrm>
            <a:off x="0" y="-649"/>
            <a:ext cx="12192000" cy="54032"/>
            <a:chOff x="0" y="6803968"/>
            <a:chExt cx="12192000" cy="54032"/>
          </a:xfrm>
        </p:grpSpPr>
        <p:sp>
          <p:nvSpPr>
            <p:cNvPr id="16" name="Rectángulo 15"/>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 name="Grupo 17"/>
          <p:cNvGrpSpPr/>
          <p:nvPr/>
        </p:nvGrpSpPr>
        <p:grpSpPr>
          <a:xfrm>
            <a:off x="0" y="6803968"/>
            <a:ext cx="12192000" cy="54032"/>
            <a:chOff x="0" y="6803968"/>
            <a:chExt cx="12192000" cy="54032"/>
          </a:xfrm>
        </p:grpSpPr>
        <p:sp>
          <p:nvSpPr>
            <p:cNvPr id="19" name="Rectángulo 18"/>
            <p:cNvSpPr/>
            <p:nvPr/>
          </p:nvSpPr>
          <p:spPr>
            <a:xfrm>
              <a:off x="6783186" y="6806245"/>
              <a:ext cx="5408814" cy="5175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0" y="6803968"/>
              <a:ext cx="6783186" cy="54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1" name="Rectángulo 10"/>
          <p:cNvSpPr/>
          <p:nvPr/>
        </p:nvSpPr>
        <p:spPr>
          <a:xfrm>
            <a:off x="2142309" y="613470"/>
            <a:ext cx="7680960" cy="1077218"/>
          </a:xfrm>
          <a:prstGeom prst="rect">
            <a:avLst/>
          </a:prstGeom>
        </p:spPr>
        <p:txBody>
          <a:bodyPr wrap="square">
            <a:spAutoFit/>
          </a:bodyPr>
          <a:lstStyle/>
          <a:p>
            <a:pPr algn="ctr">
              <a:spcBef>
                <a:spcPct val="0"/>
              </a:spcBef>
            </a:pPr>
            <a:r>
              <a:rPr lang="es-MX" altLang="es-CL" sz="3200" dirty="0" smtClean="0">
                <a:solidFill>
                  <a:srgbClr val="313131"/>
                </a:solidFill>
                <a:latin typeface="Arial" panose="020B0604020202020204" pitchFamily="34" charset="0"/>
                <a:cs typeface="Arial" panose="020B0604020202020204" pitchFamily="34" charset="0"/>
              </a:rPr>
              <a:t>Intencionalidad </a:t>
            </a:r>
            <a:r>
              <a:rPr lang="es-MX" altLang="es-CL" sz="3200" b="1" dirty="0" smtClean="0">
                <a:solidFill>
                  <a:srgbClr val="313131"/>
                </a:solidFill>
                <a:latin typeface="Arial" panose="020B0604020202020204" pitchFamily="34" charset="0"/>
                <a:cs typeface="Arial" panose="020B0604020202020204" pitchFamily="34" charset="0"/>
              </a:rPr>
              <a:t>formativa</a:t>
            </a:r>
            <a:r>
              <a:rPr lang="es-MX" altLang="es-CL" sz="3200" dirty="0" smtClean="0">
                <a:solidFill>
                  <a:srgbClr val="313131"/>
                </a:solidFill>
                <a:latin typeface="Arial" panose="020B0604020202020204" pitchFamily="34" charset="0"/>
                <a:cs typeface="Arial" panose="020B0604020202020204" pitchFamily="34" charset="0"/>
              </a:rPr>
              <a:t> y </a:t>
            </a:r>
            <a:r>
              <a:rPr lang="es-MX" altLang="es-CL" sz="3200" b="1" dirty="0" smtClean="0">
                <a:solidFill>
                  <a:srgbClr val="313131"/>
                </a:solidFill>
                <a:latin typeface="Arial" panose="020B0604020202020204" pitchFamily="34" charset="0"/>
                <a:cs typeface="Arial" panose="020B0604020202020204" pitchFamily="34" charset="0"/>
              </a:rPr>
              <a:t>sumativa:</a:t>
            </a:r>
            <a:r>
              <a:rPr lang="es-MX" altLang="es-CL" sz="3200" dirty="0" smtClean="0">
                <a:solidFill>
                  <a:srgbClr val="313131"/>
                </a:solidFill>
                <a:latin typeface="Arial" panose="020B0604020202020204" pitchFamily="34" charset="0"/>
                <a:cs typeface="Arial" panose="020B0604020202020204" pitchFamily="34" charset="0"/>
              </a:rPr>
              <a:t> </a:t>
            </a:r>
          </a:p>
          <a:p>
            <a:pPr algn="ctr">
              <a:spcBef>
                <a:spcPct val="0"/>
              </a:spcBef>
            </a:pPr>
            <a:r>
              <a:rPr lang="es-MX" altLang="es-CL" sz="3200" dirty="0" smtClean="0">
                <a:solidFill>
                  <a:srgbClr val="313131"/>
                </a:solidFill>
                <a:latin typeface="Arial" panose="020B0604020202020204" pitchFamily="34" charset="0"/>
                <a:cs typeface="Arial" panose="020B0604020202020204" pitchFamily="34" charset="0"/>
              </a:rPr>
              <a:t>Desafíos desde el Decreto 67</a:t>
            </a:r>
            <a:endParaRPr lang="es-MX" altLang="es-CL" sz="3200" dirty="0">
              <a:latin typeface="Arial" panose="020B0604020202020204" pitchFamily="34" charset="0"/>
              <a:cs typeface="Arial" panose="020B0604020202020204" pitchFamily="34" charset="0"/>
            </a:endParaRPr>
          </a:p>
        </p:txBody>
      </p:sp>
      <p:sp>
        <p:nvSpPr>
          <p:cNvPr id="21" name="Rectángulo 8"/>
          <p:cNvSpPr>
            <a:spLocks noChangeArrowheads="1"/>
          </p:cNvSpPr>
          <p:nvPr/>
        </p:nvSpPr>
        <p:spPr bwMode="auto">
          <a:xfrm>
            <a:off x="1772343" y="2511624"/>
            <a:ext cx="323850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just" eaLnBrk="1" hangingPunct="1">
              <a:spcBef>
                <a:spcPct val="0"/>
              </a:spcBef>
              <a:buFontTx/>
              <a:buNone/>
            </a:pPr>
            <a:r>
              <a:rPr lang="es-MX" altLang="es-CL" sz="1800" dirty="0">
                <a:solidFill>
                  <a:srgbClr val="313131"/>
                </a:solidFill>
                <a:cs typeface="Arial" panose="020B0604020202020204" pitchFamily="34" charset="0"/>
              </a:rPr>
              <a:t>Tendrá un uso formativo en la medida que se </a:t>
            </a:r>
            <a:r>
              <a:rPr lang="es-MX" altLang="es-CL" sz="1800" b="1" dirty="0">
                <a:solidFill>
                  <a:srgbClr val="313131"/>
                </a:solidFill>
                <a:cs typeface="Arial" panose="020B0604020202020204" pitchFamily="34" charset="0"/>
              </a:rPr>
              <a:t>integra a la enseñanza</a:t>
            </a:r>
            <a:r>
              <a:rPr lang="es-MX" altLang="es-CL" sz="1800" dirty="0">
                <a:solidFill>
                  <a:srgbClr val="313131"/>
                </a:solidFill>
                <a:cs typeface="Arial" panose="020B0604020202020204" pitchFamily="34" charset="0"/>
              </a:rPr>
              <a:t> para </a:t>
            </a:r>
            <a:r>
              <a:rPr lang="es-MX" altLang="es-CL" sz="1800" b="1" dirty="0">
                <a:solidFill>
                  <a:srgbClr val="313131"/>
                </a:solidFill>
                <a:cs typeface="Arial" panose="020B0604020202020204" pitchFamily="34" charset="0"/>
              </a:rPr>
              <a:t>monitorear y retroalimentar de manera oportuna</a:t>
            </a:r>
            <a:r>
              <a:rPr lang="es-MX" altLang="es-CL" sz="1800" dirty="0">
                <a:solidFill>
                  <a:srgbClr val="313131"/>
                </a:solidFill>
                <a:cs typeface="Arial" panose="020B0604020202020204" pitchFamily="34" charset="0"/>
              </a:rPr>
              <a:t> </a:t>
            </a:r>
            <a:r>
              <a:rPr lang="es-MX" altLang="es-CL" sz="1800" b="1" dirty="0">
                <a:solidFill>
                  <a:srgbClr val="313131"/>
                </a:solidFill>
                <a:cs typeface="Arial" panose="020B0604020202020204" pitchFamily="34" charset="0"/>
              </a:rPr>
              <a:t>el</a:t>
            </a:r>
            <a:r>
              <a:rPr lang="es-MX" altLang="es-CL" sz="1800" dirty="0">
                <a:solidFill>
                  <a:srgbClr val="313131"/>
                </a:solidFill>
                <a:cs typeface="Arial" panose="020B0604020202020204" pitchFamily="34" charset="0"/>
              </a:rPr>
              <a:t> </a:t>
            </a:r>
            <a:r>
              <a:rPr lang="es-MX" altLang="es-CL" sz="1800" b="1" dirty="0">
                <a:solidFill>
                  <a:srgbClr val="313131"/>
                </a:solidFill>
                <a:cs typeface="Arial" panose="020B0604020202020204" pitchFamily="34" charset="0"/>
              </a:rPr>
              <a:t>aprendizaje</a:t>
            </a:r>
            <a:r>
              <a:rPr lang="es-MX" altLang="es-CL" sz="1800" dirty="0">
                <a:solidFill>
                  <a:srgbClr val="313131"/>
                </a:solidFill>
                <a:cs typeface="Arial" panose="020B0604020202020204" pitchFamily="34" charset="0"/>
              </a:rPr>
              <a:t>  de los alumnos, es decir, cuando la evidencia del desempeño de éstos, se obtiene, interpreta y usa por docentes y por los alumnos para tomar decisiones acerca de los siguientes pasos en el proceso de enseñanza y aprendizaje, teniendo a la vista los objetivos de aprendizaje.</a:t>
            </a:r>
            <a:endParaRPr lang="es-MX" altLang="es-CL" sz="1800" dirty="0">
              <a:cs typeface="Arial" panose="020B0604020202020204" pitchFamily="34" charset="0"/>
            </a:endParaRPr>
          </a:p>
        </p:txBody>
      </p:sp>
      <p:sp>
        <p:nvSpPr>
          <p:cNvPr id="22" name="Rectángulo 9"/>
          <p:cNvSpPr>
            <a:spLocks noChangeArrowheads="1"/>
          </p:cNvSpPr>
          <p:nvPr/>
        </p:nvSpPr>
        <p:spPr bwMode="auto">
          <a:xfrm>
            <a:off x="7106194" y="2511624"/>
            <a:ext cx="2872649"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just" eaLnBrk="1" hangingPunct="1">
              <a:spcBef>
                <a:spcPct val="0"/>
              </a:spcBef>
              <a:buFontTx/>
              <a:buNone/>
            </a:pPr>
            <a:r>
              <a:rPr lang="es-MX" altLang="es-CL" sz="1800" dirty="0">
                <a:solidFill>
                  <a:srgbClr val="313131"/>
                </a:solidFill>
                <a:cs typeface="Arial" panose="020B0604020202020204" pitchFamily="34" charset="0"/>
              </a:rPr>
              <a:t>Tiene por objeto </a:t>
            </a:r>
            <a:r>
              <a:rPr lang="es-MX" altLang="es-CL" sz="1800" b="1" dirty="0">
                <a:solidFill>
                  <a:srgbClr val="313131"/>
                </a:solidFill>
                <a:cs typeface="Arial" panose="020B0604020202020204" pitchFamily="34" charset="0"/>
              </a:rPr>
              <a:t>certificar</a:t>
            </a:r>
            <a:r>
              <a:rPr lang="es-MX" altLang="es-CL" sz="1800" dirty="0">
                <a:solidFill>
                  <a:srgbClr val="313131"/>
                </a:solidFill>
                <a:cs typeface="Arial" panose="020B0604020202020204" pitchFamily="34" charset="0"/>
              </a:rPr>
              <a:t>, generalmente mediante una calificación, los aprendizajes logrados por los alumnos, teniendo en cuenta los objetivos de aprendizajes.</a:t>
            </a:r>
          </a:p>
          <a:p>
            <a:pPr algn="just" eaLnBrk="1" hangingPunct="1">
              <a:spcBef>
                <a:spcPct val="0"/>
              </a:spcBef>
              <a:buFontTx/>
              <a:buNone/>
            </a:pPr>
            <a:r>
              <a:rPr lang="es-MX" altLang="es-CL" sz="1800" dirty="0">
                <a:solidFill>
                  <a:srgbClr val="313131"/>
                </a:solidFill>
                <a:cs typeface="Arial" panose="020B0604020202020204" pitchFamily="34" charset="0"/>
              </a:rPr>
              <a:t>Se relaciona con la aprobación/reprobación y la promoción de los estudiantes.</a:t>
            </a:r>
            <a:endParaRPr lang="es-MX" altLang="es-CL" sz="1800" dirty="0">
              <a:cs typeface="Arial" panose="020B0604020202020204" pitchFamily="34" charset="0"/>
            </a:endParaRPr>
          </a:p>
        </p:txBody>
      </p:sp>
      <p:sp>
        <p:nvSpPr>
          <p:cNvPr id="23" name="CuadroTexto 10"/>
          <p:cNvSpPr txBox="1">
            <a:spLocks noChangeArrowheads="1"/>
          </p:cNvSpPr>
          <p:nvPr/>
        </p:nvSpPr>
        <p:spPr bwMode="auto">
          <a:xfrm>
            <a:off x="1772343" y="2049661"/>
            <a:ext cx="3024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s-MX" altLang="es-CL" sz="1800" b="1" dirty="0">
                <a:solidFill>
                  <a:srgbClr val="FF0000"/>
                </a:solidFill>
              </a:rPr>
              <a:t>Evaluación formativa</a:t>
            </a:r>
          </a:p>
        </p:txBody>
      </p:sp>
      <p:sp>
        <p:nvSpPr>
          <p:cNvPr id="24" name="CuadroTexto 11"/>
          <p:cNvSpPr txBox="1">
            <a:spLocks noChangeArrowheads="1"/>
          </p:cNvSpPr>
          <p:nvPr/>
        </p:nvSpPr>
        <p:spPr bwMode="auto">
          <a:xfrm>
            <a:off x="7027681" y="2048522"/>
            <a:ext cx="29511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s-MX" altLang="es-CL" sz="1800" b="1" dirty="0">
                <a:solidFill>
                  <a:srgbClr val="FF0000"/>
                </a:solidFill>
              </a:rPr>
              <a:t>Evaluación sumativa</a:t>
            </a:r>
          </a:p>
        </p:txBody>
      </p:sp>
    </p:spTree>
    <p:extLst>
      <p:ext uri="{BB962C8B-B14F-4D97-AF65-F5344CB8AC3E}">
        <p14:creationId xmlns:p14="http://schemas.microsoft.com/office/powerpoint/2010/main" val="2195231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TotalTime>
  <Words>2041</Words>
  <Application>Microsoft Office PowerPoint</Application>
  <PresentationFormat>Panorámica</PresentationFormat>
  <Paragraphs>159</Paragraphs>
  <Slides>25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25</vt:i4>
      </vt:variant>
    </vt:vector>
  </HeadingPairs>
  <TitlesOfParts>
    <vt:vector size="33" baseType="lpstr">
      <vt:lpstr>ＭＳ Ｐゴシック</vt:lpstr>
      <vt:lpstr>ＭＳ Ｐゴシック</vt:lpstr>
      <vt:lpstr>Arial</vt:lpstr>
      <vt:lpstr>Calibri</vt:lpstr>
      <vt:lpstr>Calibri Light</vt:lpstr>
      <vt:lpstr>Times New Roman</vt:lpstr>
      <vt:lpstr>Wingdings 3</vt:lpstr>
      <vt:lpstr>Tema de Office</vt:lpstr>
      <vt:lpstr>Presentación de PowerPoint</vt:lpstr>
      <vt:lpstr>Presentación de PowerPoint</vt:lpstr>
      <vt:lpstr>Presentación de PowerPoint</vt:lpstr>
      <vt:lpstr>Teleleogía de la evaluación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TESTIMONIO DE AUTOEVALUACIÓN</vt:lpstr>
      <vt:lpstr>TESTIMONIO DE AUTOEVALUACIÓN</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Sala873</dc:creator>
  <cp:lastModifiedBy>Usach</cp:lastModifiedBy>
  <cp:revision>16</cp:revision>
  <dcterms:created xsi:type="dcterms:W3CDTF">2020-07-24T22:02:08Z</dcterms:created>
  <dcterms:modified xsi:type="dcterms:W3CDTF">2020-09-09T22:25:23Z</dcterms:modified>
</cp:coreProperties>
</file>